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83" r:id="rId1"/>
  </p:sldMasterIdLst>
  <p:notesMasterIdLst>
    <p:notesMasterId r:id="rId56"/>
  </p:notes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93" r:id="rId16"/>
    <p:sldId id="268" r:id="rId17"/>
    <p:sldId id="288" r:id="rId18"/>
    <p:sldId id="289" r:id="rId19"/>
    <p:sldId id="290" r:id="rId20"/>
    <p:sldId id="291" r:id="rId21"/>
    <p:sldId id="273" r:id="rId22"/>
    <p:sldId id="294" r:id="rId23"/>
    <p:sldId id="295" r:id="rId24"/>
    <p:sldId id="296" r:id="rId25"/>
    <p:sldId id="297" r:id="rId26"/>
    <p:sldId id="298" r:id="rId27"/>
    <p:sldId id="266" r:id="rId28"/>
    <p:sldId id="303" r:id="rId29"/>
    <p:sldId id="304" r:id="rId30"/>
    <p:sldId id="305" r:id="rId31"/>
    <p:sldId id="299" r:id="rId32"/>
    <p:sldId id="300" r:id="rId33"/>
    <p:sldId id="301" r:id="rId34"/>
    <p:sldId id="302" r:id="rId35"/>
    <p:sldId id="307" r:id="rId36"/>
    <p:sldId id="271" r:id="rId37"/>
    <p:sldId id="312" r:id="rId38"/>
    <p:sldId id="310" r:id="rId39"/>
    <p:sldId id="272" r:id="rId40"/>
    <p:sldId id="317" r:id="rId41"/>
    <p:sldId id="274" r:id="rId42"/>
    <p:sldId id="315" r:id="rId43"/>
    <p:sldId id="313" r:id="rId44"/>
    <p:sldId id="318" r:id="rId45"/>
    <p:sldId id="258" r:id="rId46"/>
    <p:sldId id="316" r:id="rId47"/>
    <p:sldId id="260" r:id="rId48"/>
    <p:sldId id="261" r:id="rId49"/>
    <p:sldId id="262" r:id="rId50"/>
    <p:sldId id="319" r:id="rId51"/>
    <p:sldId id="320" r:id="rId52"/>
    <p:sldId id="321" r:id="rId53"/>
    <p:sldId id="263" r:id="rId54"/>
    <p:sldId id="264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86F3923-C773-4C05-8941-5DBB2E281FE9}">
          <p14:sldIdLst>
            <p14:sldId id="256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93"/>
            <p14:sldId id="268"/>
            <p14:sldId id="288"/>
            <p14:sldId id="289"/>
            <p14:sldId id="290"/>
            <p14:sldId id="291"/>
            <p14:sldId id="273"/>
            <p14:sldId id="294"/>
            <p14:sldId id="295"/>
            <p14:sldId id="296"/>
            <p14:sldId id="297"/>
            <p14:sldId id="298"/>
            <p14:sldId id="266"/>
            <p14:sldId id="303"/>
            <p14:sldId id="304"/>
            <p14:sldId id="305"/>
            <p14:sldId id="299"/>
            <p14:sldId id="300"/>
            <p14:sldId id="301"/>
            <p14:sldId id="302"/>
            <p14:sldId id="307"/>
            <p14:sldId id="271"/>
            <p14:sldId id="312"/>
            <p14:sldId id="310"/>
            <p14:sldId id="272"/>
            <p14:sldId id="317"/>
            <p14:sldId id="274"/>
            <p14:sldId id="315"/>
            <p14:sldId id="313"/>
            <p14:sldId id="318"/>
            <p14:sldId id="258"/>
            <p14:sldId id="316"/>
            <p14:sldId id="260"/>
            <p14:sldId id="261"/>
            <p14:sldId id="262"/>
            <p14:sldId id="319"/>
            <p14:sldId id="320"/>
            <p14:sldId id="321"/>
            <p14:sldId id="263"/>
            <p14:sldId id="264"/>
          </p14:sldIdLst>
        </p14:section>
        <p14:section name="Section sans titre" id="{0B17B140-B743-4F01-A364-F2A527C0A6B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50" y="144"/>
      </p:cViewPr>
      <p:guideLst/>
    </p:cSldViewPr>
  </p:slideViewPr>
  <p:outlineViewPr>
    <p:cViewPr>
      <p:scale>
        <a:sx n="33" d="100"/>
        <a:sy n="33" d="100"/>
      </p:scale>
      <p:origin x="0" y="-33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70654-271F-4AFD-B696-353378DE1366}" type="datetimeFigureOut">
              <a:rPr lang="fr-FR" smtClean="0"/>
              <a:t>30/01/2019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FDB43-7523-4304-8C56-4887A38983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534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9/02/2019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 Lycée Carnot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76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9/02/2019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 Lycée Carnot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9/02/2019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 Lycée Carnot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2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9/02/2019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 Lycée Carnot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39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9/02/2019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 Lycée Carnot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43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9/02/2019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 Lycée Carnot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7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9/02/2019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 Lycée Carnot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4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9/02/2019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 Lycée Carnot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48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9/02/2019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 Lycée Carnot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6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9/02/2019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 Lycée Carnot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7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9/02/2019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portes ouvertes Lycée Carnot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88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9/02/2019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Journées portes ouvertes Lycée Carnot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5C442-00FC-4060-8300-02B7439DB05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AB450F-0C5D-4C00-9236-33AE44442CF4}"/>
              </a:ext>
            </a:extLst>
          </p:cNvPr>
          <p:cNvSpPr/>
          <p:nvPr userDrawn="1"/>
        </p:nvSpPr>
        <p:spPr>
          <a:xfrm>
            <a:off x="0" y="0"/>
            <a:ext cx="381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36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9.jpeg"/><Relationship Id="rId10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7.png"/><Relationship Id="rId5" Type="http://schemas.openxmlformats.org/officeDocument/2006/relationships/image" Target="../media/image9.jpeg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13.png"/><Relationship Id="rId5" Type="http://schemas.openxmlformats.org/officeDocument/2006/relationships/image" Target="../media/image9.jpeg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9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24C00F1-FA84-4762-AFCC-25C74A4189E1}"/>
              </a:ext>
            </a:extLst>
          </p:cNvPr>
          <p:cNvSpPr txBox="1">
            <a:spLocks/>
          </p:cNvSpPr>
          <p:nvPr/>
        </p:nvSpPr>
        <p:spPr>
          <a:xfrm>
            <a:off x="1249909" y="519936"/>
            <a:ext cx="10515600" cy="13163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 de l’ingénieur</a:t>
            </a:r>
            <a:endParaRPr lang="fr-FR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BF100F-9902-4671-A5D8-8041F3CDCE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26" y="1900181"/>
            <a:ext cx="6684166" cy="4451660"/>
          </a:xfrm>
          <a:prstGeom prst="rect">
            <a:avLst/>
          </a:prstGeom>
        </p:spPr>
      </p:pic>
      <p:pic>
        <p:nvPicPr>
          <p:cNvPr id="3" name="Image 2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32BF104B-463D-43BB-A131-2B2B81D41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2" y="226314"/>
            <a:ext cx="1342355" cy="19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7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mur&#10;&#10;Description générée automatiquement">
            <a:extLst>
              <a:ext uri="{FF2B5EF4-FFF2-40B4-BE49-F238E27FC236}">
                <a16:creationId xmlns:a16="http://schemas.microsoft.com/office/drawing/2014/main" id="{E5441AA1-7ABA-47BC-AEFB-9DC9B0C4A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0" b="5675"/>
          <a:stretch/>
        </p:blipFill>
        <p:spPr>
          <a:xfrm rot="671127">
            <a:off x="7154001" y="755197"/>
            <a:ext cx="2954186" cy="17073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2A6FA9-0976-4A28-8440-93CD0ADF4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1744097"/>
            <a:ext cx="3369806" cy="3369806"/>
          </a:xfrm>
          <a:prstGeom prst="rect">
            <a:avLst/>
          </a:prstGeom>
        </p:spPr>
      </p:pic>
      <p:pic>
        <p:nvPicPr>
          <p:cNvPr id="12" name="Image 1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E8FAEE0A-9D0F-4431-A00A-711346BC43B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9924397" y="238193"/>
            <a:ext cx="1979525" cy="273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F35158-8706-4D47-832B-26BCF6E70E9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78" y="4590304"/>
            <a:ext cx="3053843" cy="21311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33054-A1EF-48E4-A749-B2C3E716F8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504540" y="1713241"/>
            <a:ext cx="1763063" cy="27837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47A58C-3435-47C9-B56E-45E094B7CD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56685"/>
            <a:ext cx="2686537" cy="168741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58FEBB7-1C2C-4C98-826A-52EB80F23A5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t="14460" r="9888"/>
          <a:stretch/>
        </p:blipFill>
        <p:spPr bwMode="auto">
          <a:xfrm>
            <a:off x="612225" y="4590304"/>
            <a:ext cx="3619182" cy="224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E171B2C-7798-43D9-9135-E99D2583E1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2565"/>
          <a:stretch/>
        </p:blipFill>
        <p:spPr>
          <a:xfrm rot="320283">
            <a:off x="617779" y="165365"/>
            <a:ext cx="3094591" cy="203479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3C2ECE1-2E8D-4A79-BD6A-D0BE1ABAB1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7119" y="5144759"/>
            <a:ext cx="4030709" cy="16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mur&#10;&#10;Description générée automatiquement">
            <a:extLst>
              <a:ext uri="{FF2B5EF4-FFF2-40B4-BE49-F238E27FC236}">
                <a16:creationId xmlns:a16="http://schemas.microsoft.com/office/drawing/2014/main" id="{E5441AA1-7ABA-47BC-AEFB-9DC9B0C4A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0" b="5675"/>
          <a:stretch/>
        </p:blipFill>
        <p:spPr>
          <a:xfrm rot="671127">
            <a:off x="7154001" y="755197"/>
            <a:ext cx="2954186" cy="17073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2A6FA9-0976-4A28-8440-93CD0ADF4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1744097"/>
            <a:ext cx="3369806" cy="3369806"/>
          </a:xfrm>
          <a:prstGeom prst="rect">
            <a:avLst/>
          </a:prstGeom>
        </p:spPr>
      </p:pic>
      <p:pic>
        <p:nvPicPr>
          <p:cNvPr id="12" name="Image 1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E8FAEE0A-9D0F-4431-A00A-711346BC43B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9924397" y="238193"/>
            <a:ext cx="1979525" cy="273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F35158-8706-4D47-832B-26BCF6E70E9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78" y="4590304"/>
            <a:ext cx="3053843" cy="21311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33054-A1EF-48E4-A749-B2C3E716F8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504540" y="1713241"/>
            <a:ext cx="1763063" cy="278378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3146F2-6CF3-4A95-A719-AC9E259A9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11" y="1978860"/>
            <a:ext cx="1813638" cy="20034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47A58C-3435-47C9-B56E-45E094B7CD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56685"/>
            <a:ext cx="2686537" cy="168741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58FEBB7-1C2C-4C98-826A-52EB80F23A5C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t="14460" r="9888"/>
          <a:stretch/>
        </p:blipFill>
        <p:spPr bwMode="auto">
          <a:xfrm>
            <a:off x="612225" y="4590304"/>
            <a:ext cx="3619182" cy="224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E171B2C-7798-43D9-9135-E99D2583E1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2565"/>
          <a:stretch/>
        </p:blipFill>
        <p:spPr>
          <a:xfrm rot="320283">
            <a:off x="617779" y="165365"/>
            <a:ext cx="3094591" cy="203479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3C2ECE1-2E8D-4A79-BD6A-D0BE1ABAB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7119" y="5144759"/>
            <a:ext cx="4030709" cy="16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mur&#10;&#10;Description générée automatiquement">
            <a:extLst>
              <a:ext uri="{FF2B5EF4-FFF2-40B4-BE49-F238E27FC236}">
                <a16:creationId xmlns:a16="http://schemas.microsoft.com/office/drawing/2014/main" id="{E5441AA1-7ABA-47BC-AEFB-9DC9B0C4AF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0" b="5675"/>
          <a:stretch/>
        </p:blipFill>
        <p:spPr>
          <a:xfrm rot="671127">
            <a:off x="7154001" y="755197"/>
            <a:ext cx="2954186" cy="17073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2A6FA9-0976-4A28-8440-93CD0ADF4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1744097"/>
            <a:ext cx="3369806" cy="3369806"/>
          </a:xfrm>
          <a:prstGeom prst="rect">
            <a:avLst/>
          </a:prstGeom>
        </p:spPr>
      </p:pic>
      <p:pic>
        <p:nvPicPr>
          <p:cNvPr id="12" name="Image 1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E8FAEE0A-9D0F-4431-A00A-711346BC43B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9924397" y="238193"/>
            <a:ext cx="1979525" cy="273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F35158-8706-4D47-832B-26BCF6E70E9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78" y="4590304"/>
            <a:ext cx="3053843" cy="21311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33054-A1EF-48E4-A749-B2C3E716F8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504540" y="1713241"/>
            <a:ext cx="1763063" cy="278378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3146F2-6CF3-4A95-A719-AC9E259A9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11" y="1978860"/>
            <a:ext cx="1813638" cy="20034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47A58C-3435-47C9-B56E-45E094B7CD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56685"/>
            <a:ext cx="2686537" cy="168741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58FEBB7-1C2C-4C98-826A-52EB80F23A5C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t="14460" r="9888"/>
          <a:stretch/>
        </p:blipFill>
        <p:spPr bwMode="auto">
          <a:xfrm>
            <a:off x="612225" y="4590304"/>
            <a:ext cx="3619182" cy="224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E171B2C-7798-43D9-9135-E99D2583E1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2565"/>
          <a:stretch/>
        </p:blipFill>
        <p:spPr>
          <a:xfrm rot="320283">
            <a:off x="617779" y="165365"/>
            <a:ext cx="3094591" cy="2034798"/>
          </a:xfrm>
          <a:prstGeom prst="rect">
            <a:avLst/>
          </a:prstGeom>
        </p:spPr>
      </p:pic>
      <p:pic>
        <p:nvPicPr>
          <p:cNvPr id="23" name="Image 2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0832F99C-CE9D-44D3-AB24-B9F6997367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51" y="2912511"/>
            <a:ext cx="2815041" cy="158451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3C2ECE1-2E8D-4A79-BD6A-D0BE1ABAB1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7119" y="5144759"/>
            <a:ext cx="4030709" cy="16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E1B0D12-90FC-4111-896A-51D87D996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CB7C2BA9-54FA-47B0-A914-BDF3EA68B25B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7088DC99-F645-4A6E-B7E2-73E06A1AFF21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CC015F51-01FF-4690-ACA0-202239D1DF20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3" name="Zone de texte 20">
              <a:extLst>
                <a:ext uri="{FF2B5EF4-FFF2-40B4-BE49-F238E27FC236}">
                  <a16:creationId xmlns:a16="http://schemas.microsoft.com/office/drawing/2014/main" id="{A4BAD6A2-8B01-41D9-9578-E1A71F75D065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735E12CE-B9F1-407C-A6A7-A43767CD9767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6412AAED-8B11-40E9-B4A2-8235A7331B1C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6" name="Zone de texte 7190">
              <a:extLst>
                <a:ext uri="{FF2B5EF4-FFF2-40B4-BE49-F238E27FC236}">
                  <a16:creationId xmlns:a16="http://schemas.microsoft.com/office/drawing/2014/main" id="{D40DA1BA-62B2-4A61-B4EA-FB800CBFA629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Zone de texte 7194">
              <a:extLst>
                <a:ext uri="{FF2B5EF4-FFF2-40B4-BE49-F238E27FC236}">
                  <a16:creationId xmlns:a16="http://schemas.microsoft.com/office/drawing/2014/main" id="{E2E250DE-6F4F-4F2F-9BFA-530F0C1438B9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Zone de texte 7198">
              <a:extLst>
                <a:ext uri="{FF2B5EF4-FFF2-40B4-BE49-F238E27FC236}">
                  <a16:creationId xmlns:a16="http://schemas.microsoft.com/office/drawing/2014/main" id="{E3494355-08D9-4E21-9929-A24D9E10847D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9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E1B0D12-90FC-4111-896A-51D87D996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88B15321-1436-4EA9-9927-71EF2E5C071F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CE782178-4F09-4CD5-A57A-F1A5759EB304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40DDC5D0-995E-411D-AEF6-D248F06B2C56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9" name="Zone de texte 20">
              <a:extLst>
                <a:ext uri="{FF2B5EF4-FFF2-40B4-BE49-F238E27FC236}">
                  <a16:creationId xmlns:a16="http://schemas.microsoft.com/office/drawing/2014/main" id="{394AA8A0-46D9-42AD-8DB6-3FB785E0427E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485014D0-19D8-4E5E-9510-3BFC3BC55822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B7D3BCFC-96E0-4348-9D8B-07735F87B0AC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2" name="Zone de texte 7190">
              <a:extLst>
                <a:ext uri="{FF2B5EF4-FFF2-40B4-BE49-F238E27FC236}">
                  <a16:creationId xmlns:a16="http://schemas.microsoft.com/office/drawing/2014/main" id="{F88526F3-22D3-49DF-A815-BDA1C7DA0191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Zone de texte 7194">
              <a:extLst>
                <a:ext uri="{FF2B5EF4-FFF2-40B4-BE49-F238E27FC236}">
                  <a16:creationId xmlns:a16="http://schemas.microsoft.com/office/drawing/2014/main" id="{6A081A80-093F-4218-BB63-916069579B34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Zone de texte 7198">
              <a:extLst>
                <a:ext uri="{FF2B5EF4-FFF2-40B4-BE49-F238E27FC236}">
                  <a16:creationId xmlns:a16="http://schemas.microsoft.com/office/drawing/2014/main" id="{0FCCB3B8-6C07-4C17-AA64-E26B24703B36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61CE9117-7707-4597-B1FF-420563EF834B}"/>
              </a:ext>
            </a:extLst>
          </p:cNvPr>
          <p:cNvGrpSpPr/>
          <p:nvPr/>
        </p:nvGrpSpPr>
        <p:grpSpPr>
          <a:xfrm>
            <a:off x="6162405" y="496711"/>
            <a:ext cx="2763985" cy="6190695"/>
            <a:chOff x="6162405" y="496711"/>
            <a:chExt cx="2763985" cy="6190695"/>
          </a:xfrm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0218AC32-FA8B-4CAF-850D-00E66E660A82}"/>
                </a:ext>
              </a:extLst>
            </p:cNvPr>
            <p:cNvSpPr/>
            <p:nvPr/>
          </p:nvSpPr>
          <p:spPr>
            <a:xfrm>
              <a:off x="6162405" y="496711"/>
              <a:ext cx="2763985" cy="619069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B1247878-9A23-4B3E-99BA-F0CF661964F3}"/>
                </a:ext>
              </a:extLst>
            </p:cNvPr>
            <p:cNvGrpSpPr/>
            <p:nvPr/>
          </p:nvGrpSpPr>
          <p:grpSpPr>
            <a:xfrm>
              <a:off x="6345030" y="806329"/>
              <a:ext cx="2456125" cy="5455680"/>
              <a:chOff x="5717024" y="998888"/>
              <a:chExt cx="2456125" cy="5455680"/>
            </a:xfrm>
          </p:grpSpPr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BEC555EF-A06E-48D1-BEDD-11BE46FBBFED}"/>
                  </a:ext>
                </a:extLst>
              </p:cNvPr>
              <p:cNvGrpSpPr/>
              <p:nvPr/>
            </p:nvGrpSpPr>
            <p:grpSpPr>
              <a:xfrm>
                <a:off x="5717024" y="3345852"/>
                <a:ext cx="2456125" cy="3108716"/>
                <a:chOff x="5983777" y="1488425"/>
                <a:chExt cx="2456125" cy="3108716"/>
              </a:xfrm>
            </p:grpSpPr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13AD50F0-5793-4701-98E4-E122AEB19824}"/>
                    </a:ext>
                  </a:extLst>
                </p:cNvPr>
                <p:cNvSpPr txBox="1"/>
                <p:nvPr/>
              </p:nvSpPr>
              <p:spPr>
                <a:xfrm>
                  <a:off x="5983779" y="1488425"/>
                  <a:ext cx="2456123" cy="1077218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3200" dirty="0"/>
                    <a:t>Partie commande</a:t>
                  </a:r>
                </a:p>
              </p:txBody>
            </p:sp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008868BE-27B5-4494-8D79-F4609677912E}"/>
                    </a:ext>
                  </a:extLst>
                </p:cNvPr>
                <p:cNvSpPr txBox="1"/>
                <p:nvPr/>
              </p:nvSpPr>
              <p:spPr>
                <a:xfrm>
                  <a:off x="5983777" y="3519923"/>
                  <a:ext cx="2456123" cy="1077218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3200" dirty="0"/>
                    <a:t>Partie opérative</a:t>
                  </a:r>
                </a:p>
              </p:txBody>
            </p:sp>
          </p:grp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1E23400E-E3C6-40A3-A7F1-24AC57AC5483}"/>
                  </a:ext>
                </a:extLst>
              </p:cNvPr>
              <p:cNvSpPr txBox="1"/>
              <p:nvPr/>
            </p:nvSpPr>
            <p:spPr>
              <a:xfrm>
                <a:off x="5923841" y="998888"/>
                <a:ext cx="1993606" cy="1261884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endParaRPr lang="fr-FR" sz="1200" dirty="0"/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200" dirty="0"/>
                  <a:t>IHM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endParaRPr lang="fr-FR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06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E1B0D12-90FC-4111-896A-51D87D996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83D5D93E-7656-48BD-AEF4-FE8E6641FD5F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AF9CC75F-899B-4A09-AC3C-3B3967CF1EF0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1A63C75-D4BB-48E7-BE59-33D891F54A83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" name="Zone de texte 20">
              <a:extLst>
                <a:ext uri="{FF2B5EF4-FFF2-40B4-BE49-F238E27FC236}">
                  <a16:creationId xmlns:a16="http://schemas.microsoft.com/office/drawing/2014/main" id="{61968B54-B654-4FA9-A98F-1EDAFDD345F9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E4B1B731-18BF-4FAF-B5CB-68210079535D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DE1A1BA9-02FC-48FE-BFE2-4045C75CF839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7" name="Zone de texte 7190">
              <a:extLst>
                <a:ext uri="{FF2B5EF4-FFF2-40B4-BE49-F238E27FC236}">
                  <a16:creationId xmlns:a16="http://schemas.microsoft.com/office/drawing/2014/main" id="{EE333610-013D-44E9-B02B-B177F7F06304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Zone de texte 7194">
              <a:extLst>
                <a:ext uri="{FF2B5EF4-FFF2-40B4-BE49-F238E27FC236}">
                  <a16:creationId xmlns:a16="http://schemas.microsoft.com/office/drawing/2014/main" id="{BEAC2074-DC8F-4A34-9BBA-D399E8ABCC96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Zone de texte 7198">
              <a:extLst>
                <a:ext uri="{FF2B5EF4-FFF2-40B4-BE49-F238E27FC236}">
                  <a16:creationId xmlns:a16="http://schemas.microsoft.com/office/drawing/2014/main" id="{B16963E6-0C51-4362-B456-A86B934A27D8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9E37294A-1F94-4C51-9379-175B65765CEC}"/>
              </a:ext>
            </a:extLst>
          </p:cNvPr>
          <p:cNvGrpSpPr/>
          <p:nvPr/>
        </p:nvGrpSpPr>
        <p:grpSpPr>
          <a:xfrm>
            <a:off x="4388525" y="496711"/>
            <a:ext cx="4537865" cy="6190695"/>
            <a:chOff x="4388525" y="496711"/>
            <a:chExt cx="4537865" cy="6190695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E1E90209-20FF-46C9-883B-8EB32E950316}"/>
                </a:ext>
              </a:extLst>
            </p:cNvPr>
            <p:cNvSpPr/>
            <p:nvPr/>
          </p:nvSpPr>
          <p:spPr>
            <a:xfrm>
              <a:off x="6162405" y="496711"/>
              <a:ext cx="2763985" cy="619069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720414AC-2B4F-4A95-BD9E-0648D2E46766}"/>
                </a:ext>
              </a:extLst>
            </p:cNvPr>
            <p:cNvGrpSpPr/>
            <p:nvPr/>
          </p:nvGrpSpPr>
          <p:grpSpPr>
            <a:xfrm>
              <a:off x="4388525" y="806329"/>
              <a:ext cx="4412630" cy="5455680"/>
              <a:chOff x="3760519" y="998888"/>
              <a:chExt cx="4412630" cy="5455680"/>
            </a:xfrm>
          </p:grpSpPr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EF29B8D6-FE5A-4AE8-A122-C41B4A6AE148}"/>
                  </a:ext>
                </a:extLst>
              </p:cNvPr>
              <p:cNvGrpSpPr/>
              <p:nvPr/>
            </p:nvGrpSpPr>
            <p:grpSpPr>
              <a:xfrm>
                <a:off x="3760519" y="3345852"/>
                <a:ext cx="4412630" cy="3108716"/>
                <a:chOff x="4027272" y="1488425"/>
                <a:chExt cx="4412630" cy="3108716"/>
              </a:xfrm>
            </p:grpSpPr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54372CF6-B912-4E3F-B898-2618A423F9B6}"/>
                    </a:ext>
                  </a:extLst>
                </p:cNvPr>
                <p:cNvSpPr txBox="1"/>
                <p:nvPr/>
              </p:nvSpPr>
              <p:spPr>
                <a:xfrm>
                  <a:off x="5983779" y="1488425"/>
                  <a:ext cx="2456123" cy="1077218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3200" dirty="0"/>
                    <a:t>Partie commande</a:t>
                  </a:r>
                </a:p>
              </p:txBody>
            </p:sp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938E03C5-14FF-4CDD-A634-B7D27696F75B}"/>
                    </a:ext>
                  </a:extLst>
                </p:cNvPr>
                <p:cNvSpPr txBox="1"/>
                <p:nvPr/>
              </p:nvSpPr>
              <p:spPr>
                <a:xfrm>
                  <a:off x="5983777" y="3519923"/>
                  <a:ext cx="2456123" cy="1077218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3200" dirty="0"/>
                    <a:t>Partie opérative</a:t>
                  </a:r>
                </a:p>
              </p:txBody>
            </p:sp>
            <p:sp>
              <p:nvSpPr>
                <p:cNvPr id="52" name="Flèche : bas 51">
                  <a:extLst>
                    <a:ext uri="{FF2B5EF4-FFF2-40B4-BE49-F238E27FC236}">
                      <a16:creationId xmlns:a16="http://schemas.microsoft.com/office/drawing/2014/main" id="{1B3DFC05-A6AC-4ECA-9C65-85D0C39739A5}"/>
                    </a:ext>
                  </a:extLst>
                </p:cNvPr>
                <p:cNvSpPr/>
                <p:nvPr/>
              </p:nvSpPr>
              <p:spPr>
                <a:xfrm rot="16200000">
                  <a:off x="5022918" y="3591941"/>
                  <a:ext cx="393404" cy="1023075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225B2EAA-DFFD-4AE2-B63C-A7246E23C5EB}"/>
                    </a:ext>
                  </a:extLst>
                </p:cNvPr>
                <p:cNvSpPr txBox="1"/>
                <p:nvPr/>
              </p:nvSpPr>
              <p:spPr>
                <a:xfrm>
                  <a:off x="4027272" y="3427559"/>
                  <a:ext cx="169824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400" dirty="0"/>
                    <a:t>Energie(s)</a:t>
                  </a:r>
                </a:p>
              </p:txBody>
            </p:sp>
          </p:grp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EA454509-44C5-44BE-B7A9-15C4362E21A6}"/>
                  </a:ext>
                </a:extLst>
              </p:cNvPr>
              <p:cNvSpPr txBox="1"/>
              <p:nvPr/>
            </p:nvSpPr>
            <p:spPr>
              <a:xfrm>
                <a:off x="5923841" y="998888"/>
                <a:ext cx="1993606" cy="1261884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endParaRPr lang="fr-FR" sz="1200" dirty="0"/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200" dirty="0"/>
                  <a:t>IHM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endParaRPr lang="fr-FR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981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E1B0D12-90FC-4111-896A-51D87D996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CE98AD74-6570-492D-9156-C0769F3CAE28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1242F511-D3AC-4591-87D9-6367DEDEAF6A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4D0283A5-4AC6-4594-9402-2F12452C8517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7" name="Zone de texte 20">
              <a:extLst>
                <a:ext uri="{FF2B5EF4-FFF2-40B4-BE49-F238E27FC236}">
                  <a16:creationId xmlns:a16="http://schemas.microsoft.com/office/drawing/2014/main" id="{2F7A3A48-CF72-46E4-89B5-60190A77FE4F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5CE8BCC1-622A-4501-8781-8B4E72196D7B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6F3878FE-B4E9-4E64-AB3E-E3A3B3466D2B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0" name="Zone de texte 7190">
              <a:extLst>
                <a:ext uri="{FF2B5EF4-FFF2-40B4-BE49-F238E27FC236}">
                  <a16:creationId xmlns:a16="http://schemas.microsoft.com/office/drawing/2014/main" id="{B3A86A7B-4304-4DD6-B4CE-B1A35A554A66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Zone de texte 7194">
              <a:extLst>
                <a:ext uri="{FF2B5EF4-FFF2-40B4-BE49-F238E27FC236}">
                  <a16:creationId xmlns:a16="http://schemas.microsoft.com/office/drawing/2014/main" id="{C22B52B5-7975-4763-B959-950D12CC865E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Zone de texte 7198">
              <a:extLst>
                <a:ext uri="{FF2B5EF4-FFF2-40B4-BE49-F238E27FC236}">
                  <a16:creationId xmlns:a16="http://schemas.microsoft.com/office/drawing/2014/main" id="{394B02AD-104F-4456-A2F6-73AB7B51F702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49834E5C-A02D-4548-9AC5-CAD08F487430}"/>
              </a:ext>
            </a:extLst>
          </p:cNvPr>
          <p:cNvGrpSpPr/>
          <p:nvPr/>
        </p:nvGrpSpPr>
        <p:grpSpPr>
          <a:xfrm>
            <a:off x="4388525" y="496711"/>
            <a:ext cx="4537865" cy="6190695"/>
            <a:chOff x="4388525" y="496711"/>
            <a:chExt cx="4537865" cy="6190695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DF921248-38E0-4A37-A83F-A322F2CA1AA1}"/>
                </a:ext>
              </a:extLst>
            </p:cNvPr>
            <p:cNvSpPr/>
            <p:nvPr/>
          </p:nvSpPr>
          <p:spPr>
            <a:xfrm>
              <a:off x="6162405" y="496711"/>
              <a:ext cx="2763985" cy="619069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4CA700AB-6611-48F0-AF5E-EC0016166597}"/>
                </a:ext>
              </a:extLst>
            </p:cNvPr>
            <p:cNvGrpSpPr/>
            <p:nvPr/>
          </p:nvGrpSpPr>
          <p:grpSpPr>
            <a:xfrm>
              <a:off x="4388525" y="806329"/>
              <a:ext cx="4412630" cy="5455680"/>
              <a:chOff x="5828051" y="590762"/>
              <a:chExt cx="4412630" cy="5455680"/>
            </a:xfrm>
          </p:grpSpPr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D0AB18FA-A9F9-47AC-8880-30899A041D24}"/>
                  </a:ext>
                </a:extLst>
              </p:cNvPr>
              <p:cNvGrpSpPr/>
              <p:nvPr/>
            </p:nvGrpSpPr>
            <p:grpSpPr>
              <a:xfrm>
                <a:off x="5828051" y="590762"/>
                <a:ext cx="4412630" cy="5455680"/>
                <a:chOff x="3760519" y="998888"/>
                <a:chExt cx="4412630" cy="5455680"/>
              </a:xfrm>
            </p:grpSpPr>
            <p:grpSp>
              <p:nvGrpSpPr>
                <p:cNvPr id="49" name="Groupe 48">
                  <a:extLst>
                    <a:ext uri="{FF2B5EF4-FFF2-40B4-BE49-F238E27FC236}">
                      <a16:creationId xmlns:a16="http://schemas.microsoft.com/office/drawing/2014/main" id="{4849064B-BC94-4498-B355-57A6F2F57075}"/>
                    </a:ext>
                  </a:extLst>
                </p:cNvPr>
                <p:cNvGrpSpPr/>
                <p:nvPr/>
              </p:nvGrpSpPr>
              <p:grpSpPr>
                <a:xfrm>
                  <a:off x="3760519" y="3345852"/>
                  <a:ext cx="4412630" cy="3108716"/>
                  <a:chOff x="4027272" y="1488425"/>
                  <a:chExt cx="4412630" cy="3108716"/>
                </a:xfrm>
              </p:grpSpPr>
              <p:sp>
                <p:nvSpPr>
                  <p:cNvPr id="51" name="ZoneTexte 50">
                    <a:extLst>
                      <a:ext uri="{FF2B5EF4-FFF2-40B4-BE49-F238E27FC236}">
                        <a16:creationId xmlns:a16="http://schemas.microsoft.com/office/drawing/2014/main" id="{29FC8316-0CC3-430A-803C-943DDE3EA7C5}"/>
                      </a:ext>
                    </a:extLst>
                  </p:cNvPr>
                  <p:cNvSpPr txBox="1"/>
                  <p:nvPr/>
                </p:nvSpPr>
                <p:spPr>
                  <a:xfrm>
                    <a:off x="5983779" y="1488425"/>
                    <a:ext cx="2456123" cy="107721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38100">
                    <a:solidFill>
                      <a:srgbClr val="0070C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3200" dirty="0"/>
                      <a:t>Partie commande</a:t>
                    </a:r>
                  </a:p>
                </p:txBody>
              </p:sp>
              <p:sp>
                <p:nvSpPr>
                  <p:cNvPr id="52" name="ZoneTexte 51">
                    <a:extLst>
                      <a:ext uri="{FF2B5EF4-FFF2-40B4-BE49-F238E27FC236}">
                        <a16:creationId xmlns:a16="http://schemas.microsoft.com/office/drawing/2014/main" id="{5F065883-CA8A-4E9F-86E9-9F17F6127DE4}"/>
                      </a:ext>
                    </a:extLst>
                  </p:cNvPr>
                  <p:cNvSpPr txBox="1"/>
                  <p:nvPr/>
                </p:nvSpPr>
                <p:spPr>
                  <a:xfrm>
                    <a:off x="5983777" y="3519923"/>
                    <a:ext cx="2456123" cy="1077218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70C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3200" dirty="0"/>
                      <a:t>Partie opérative</a:t>
                    </a:r>
                  </a:p>
                </p:txBody>
              </p:sp>
              <p:sp>
                <p:nvSpPr>
                  <p:cNvPr id="55" name="Flèche : bas 54">
                    <a:extLst>
                      <a:ext uri="{FF2B5EF4-FFF2-40B4-BE49-F238E27FC236}">
                        <a16:creationId xmlns:a16="http://schemas.microsoft.com/office/drawing/2014/main" id="{8FC824F6-C02F-4DEA-A792-AE38A0F9534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022918" y="3591941"/>
                    <a:ext cx="393404" cy="1023075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7" name="ZoneTexte 56">
                    <a:extLst>
                      <a:ext uri="{FF2B5EF4-FFF2-40B4-BE49-F238E27FC236}">
                        <a16:creationId xmlns:a16="http://schemas.microsoft.com/office/drawing/2014/main" id="{273A07BF-2D65-4FD3-A540-0E869B17CB7F}"/>
                      </a:ext>
                    </a:extLst>
                  </p:cNvPr>
                  <p:cNvSpPr txBox="1"/>
                  <p:nvPr/>
                </p:nvSpPr>
                <p:spPr>
                  <a:xfrm>
                    <a:off x="4027272" y="3427559"/>
                    <a:ext cx="169824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/>
                      <a:t>Energie(s)</a:t>
                    </a:r>
                  </a:p>
                </p:txBody>
              </p:sp>
            </p:grpSp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110E546C-BA1C-4D82-97F6-1A08696ED4DC}"/>
                    </a:ext>
                  </a:extLst>
                </p:cNvPr>
                <p:cNvSpPr txBox="1"/>
                <p:nvPr/>
              </p:nvSpPr>
              <p:spPr>
                <a:xfrm>
                  <a:off x="5923841" y="998888"/>
                  <a:ext cx="1993606" cy="1261884"/>
                </a:xfrm>
                <a:prstGeom prst="rect">
                  <a:avLst/>
                </a:prstGeom>
                <a:solidFill>
                  <a:srgbClr val="FFC000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fr-FR" sz="1200" dirty="0"/>
                </a:p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3200" dirty="0"/>
                    <a:t>IHM</a:t>
                  </a:r>
                </a:p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fr-FR" sz="1200" dirty="0"/>
                </a:p>
              </p:txBody>
            </p:sp>
          </p:grpSp>
          <p:sp>
            <p:nvSpPr>
              <p:cNvPr id="47" name="Flèche : bas 46">
                <a:extLst>
                  <a:ext uri="{FF2B5EF4-FFF2-40B4-BE49-F238E27FC236}">
                    <a16:creationId xmlns:a16="http://schemas.microsoft.com/office/drawing/2014/main" id="{19B9C657-6C5F-4988-A292-54246DAC2388}"/>
                  </a:ext>
                </a:extLst>
              </p:cNvPr>
              <p:cNvSpPr/>
              <p:nvPr/>
            </p:nvSpPr>
            <p:spPr>
              <a:xfrm>
                <a:off x="8214821" y="2012995"/>
                <a:ext cx="393404" cy="776176"/>
              </a:xfrm>
              <a:prstGeom prst="down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483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E1B0D12-90FC-4111-896A-51D87D996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CCC3D9CD-56E4-4F59-8428-8803F845C6A7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A60FAE6-3C81-4342-A36A-507414798ED0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290A8C49-C505-4295-9729-989C4FAC7A18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4" name="Zone de texte 20">
              <a:extLst>
                <a:ext uri="{FF2B5EF4-FFF2-40B4-BE49-F238E27FC236}">
                  <a16:creationId xmlns:a16="http://schemas.microsoft.com/office/drawing/2014/main" id="{A2FBEC00-E34C-42DF-81CB-B6367E1F6C28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3C3FB3D7-A5DF-4EF8-998D-2A4A8DA94D8C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F10D6E8D-2C13-44D0-8101-7552E8D456A3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7" name="Zone de texte 7190">
              <a:extLst>
                <a:ext uri="{FF2B5EF4-FFF2-40B4-BE49-F238E27FC236}">
                  <a16:creationId xmlns:a16="http://schemas.microsoft.com/office/drawing/2014/main" id="{28C4E886-45EB-4033-B94F-AD0939A2A073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Zone de texte 7194">
              <a:extLst>
                <a:ext uri="{FF2B5EF4-FFF2-40B4-BE49-F238E27FC236}">
                  <a16:creationId xmlns:a16="http://schemas.microsoft.com/office/drawing/2014/main" id="{74216A64-D50B-4543-B781-6D45CDAD905F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Zone de texte 7198">
              <a:extLst>
                <a:ext uri="{FF2B5EF4-FFF2-40B4-BE49-F238E27FC236}">
                  <a16:creationId xmlns:a16="http://schemas.microsoft.com/office/drawing/2014/main" id="{3FBE938A-8D33-4F38-A31E-09F1059302F9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E7785B34-E438-41EE-9214-E39A4BEC41E1}"/>
              </a:ext>
            </a:extLst>
          </p:cNvPr>
          <p:cNvGrpSpPr/>
          <p:nvPr/>
        </p:nvGrpSpPr>
        <p:grpSpPr>
          <a:xfrm>
            <a:off x="4388525" y="496711"/>
            <a:ext cx="4537865" cy="6190695"/>
            <a:chOff x="4388525" y="496711"/>
            <a:chExt cx="4537865" cy="6190695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90119AB7-BC62-48EB-8D18-78A18A7381CF}"/>
                </a:ext>
              </a:extLst>
            </p:cNvPr>
            <p:cNvSpPr/>
            <p:nvPr/>
          </p:nvSpPr>
          <p:spPr>
            <a:xfrm>
              <a:off x="6162405" y="496711"/>
              <a:ext cx="2763985" cy="619069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F3A3893C-A4CD-4726-8CCC-23CC111F99C2}"/>
                </a:ext>
              </a:extLst>
            </p:cNvPr>
            <p:cNvGrpSpPr/>
            <p:nvPr/>
          </p:nvGrpSpPr>
          <p:grpSpPr>
            <a:xfrm>
              <a:off x="4388525" y="806329"/>
              <a:ext cx="4412630" cy="5455680"/>
              <a:chOff x="5828051" y="590762"/>
              <a:chExt cx="4412630" cy="5455680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AA9280D8-1B87-41D8-BE5A-82DD8F046C70}"/>
                  </a:ext>
                </a:extLst>
              </p:cNvPr>
              <p:cNvGrpSpPr/>
              <p:nvPr/>
            </p:nvGrpSpPr>
            <p:grpSpPr>
              <a:xfrm>
                <a:off x="5828051" y="590762"/>
                <a:ext cx="4412630" cy="5455680"/>
                <a:chOff x="3760519" y="998888"/>
                <a:chExt cx="4412630" cy="5455680"/>
              </a:xfrm>
            </p:grpSpPr>
            <p:grpSp>
              <p:nvGrpSpPr>
                <p:cNvPr id="46" name="Groupe 45">
                  <a:extLst>
                    <a:ext uri="{FF2B5EF4-FFF2-40B4-BE49-F238E27FC236}">
                      <a16:creationId xmlns:a16="http://schemas.microsoft.com/office/drawing/2014/main" id="{36B55C6F-9D80-49E8-997A-289843D3F6E5}"/>
                    </a:ext>
                  </a:extLst>
                </p:cNvPr>
                <p:cNvGrpSpPr/>
                <p:nvPr/>
              </p:nvGrpSpPr>
              <p:grpSpPr>
                <a:xfrm>
                  <a:off x="3760519" y="3345852"/>
                  <a:ext cx="4412630" cy="3108716"/>
                  <a:chOff x="4027272" y="1488425"/>
                  <a:chExt cx="4412630" cy="3108716"/>
                </a:xfrm>
              </p:grpSpPr>
              <p:sp>
                <p:nvSpPr>
                  <p:cNvPr id="48" name="ZoneTexte 47">
                    <a:extLst>
                      <a:ext uri="{FF2B5EF4-FFF2-40B4-BE49-F238E27FC236}">
                        <a16:creationId xmlns:a16="http://schemas.microsoft.com/office/drawing/2014/main" id="{E5D96C6A-5E18-4510-A35A-221A121C4435}"/>
                      </a:ext>
                    </a:extLst>
                  </p:cNvPr>
                  <p:cNvSpPr txBox="1"/>
                  <p:nvPr/>
                </p:nvSpPr>
                <p:spPr>
                  <a:xfrm>
                    <a:off x="5983779" y="1488425"/>
                    <a:ext cx="2456123" cy="107721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38100">
                    <a:solidFill>
                      <a:srgbClr val="0070C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3200" dirty="0"/>
                      <a:t>Partie commande</a:t>
                    </a:r>
                  </a:p>
                </p:txBody>
              </p:sp>
              <p:sp>
                <p:nvSpPr>
                  <p:cNvPr id="49" name="ZoneTexte 48">
                    <a:extLst>
                      <a:ext uri="{FF2B5EF4-FFF2-40B4-BE49-F238E27FC236}">
                        <a16:creationId xmlns:a16="http://schemas.microsoft.com/office/drawing/2014/main" id="{56A553D9-C772-4810-A4F1-FB209483C5EA}"/>
                      </a:ext>
                    </a:extLst>
                  </p:cNvPr>
                  <p:cNvSpPr txBox="1"/>
                  <p:nvPr/>
                </p:nvSpPr>
                <p:spPr>
                  <a:xfrm>
                    <a:off x="5983777" y="3519923"/>
                    <a:ext cx="2456123" cy="1077218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70C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3200" dirty="0"/>
                      <a:t>Partie opérative</a:t>
                    </a:r>
                  </a:p>
                </p:txBody>
              </p:sp>
              <p:sp>
                <p:nvSpPr>
                  <p:cNvPr id="50" name="Flèche : bas 49">
                    <a:extLst>
                      <a:ext uri="{FF2B5EF4-FFF2-40B4-BE49-F238E27FC236}">
                        <a16:creationId xmlns:a16="http://schemas.microsoft.com/office/drawing/2014/main" id="{3E2E3D78-F10E-49BC-B9BE-E9617B3920EE}"/>
                      </a:ext>
                    </a:extLst>
                  </p:cNvPr>
                  <p:cNvSpPr/>
                  <p:nvPr/>
                </p:nvSpPr>
                <p:spPr>
                  <a:xfrm>
                    <a:off x="6355921" y="2658008"/>
                    <a:ext cx="393404" cy="776176"/>
                  </a:xfrm>
                  <a:prstGeom prst="downArrow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2" name="Flèche : bas 51">
                    <a:extLst>
                      <a:ext uri="{FF2B5EF4-FFF2-40B4-BE49-F238E27FC236}">
                        <a16:creationId xmlns:a16="http://schemas.microsoft.com/office/drawing/2014/main" id="{915D630B-C3E6-46A3-8982-0D32B656813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022918" y="3591941"/>
                    <a:ext cx="393404" cy="1023075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4" name="ZoneTexte 53">
                    <a:extLst>
                      <a:ext uri="{FF2B5EF4-FFF2-40B4-BE49-F238E27FC236}">
                        <a16:creationId xmlns:a16="http://schemas.microsoft.com/office/drawing/2014/main" id="{2FA1CC84-5E69-40A3-8E19-26380AEEADEE}"/>
                      </a:ext>
                    </a:extLst>
                  </p:cNvPr>
                  <p:cNvSpPr txBox="1"/>
                  <p:nvPr/>
                </p:nvSpPr>
                <p:spPr>
                  <a:xfrm>
                    <a:off x="4027272" y="3427559"/>
                    <a:ext cx="169824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/>
                      <a:t>Energie(s)</a:t>
                    </a:r>
                  </a:p>
                </p:txBody>
              </p:sp>
            </p:grp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68419F63-C823-4041-A870-A71EF01F687D}"/>
                    </a:ext>
                  </a:extLst>
                </p:cNvPr>
                <p:cNvSpPr txBox="1"/>
                <p:nvPr/>
              </p:nvSpPr>
              <p:spPr>
                <a:xfrm>
                  <a:off x="5923841" y="998888"/>
                  <a:ext cx="1993606" cy="1261884"/>
                </a:xfrm>
                <a:prstGeom prst="rect">
                  <a:avLst/>
                </a:prstGeom>
                <a:solidFill>
                  <a:srgbClr val="FFC000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fr-FR" sz="1200" dirty="0"/>
                </a:p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3200" dirty="0"/>
                    <a:t>IHM</a:t>
                  </a:r>
                </a:p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fr-FR" sz="1200" dirty="0"/>
                </a:p>
              </p:txBody>
            </p:sp>
          </p:grpSp>
          <p:sp>
            <p:nvSpPr>
              <p:cNvPr id="44" name="Flèche : bas 43">
                <a:extLst>
                  <a:ext uri="{FF2B5EF4-FFF2-40B4-BE49-F238E27FC236}">
                    <a16:creationId xmlns:a16="http://schemas.microsoft.com/office/drawing/2014/main" id="{3F1F84DE-4CA7-4D3C-8F1C-E0A94668FCED}"/>
                  </a:ext>
                </a:extLst>
              </p:cNvPr>
              <p:cNvSpPr/>
              <p:nvPr/>
            </p:nvSpPr>
            <p:spPr>
              <a:xfrm>
                <a:off x="8214821" y="2012995"/>
                <a:ext cx="393404" cy="776176"/>
              </a:xfrm>
              <a:prstGeom prst="down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754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E1B0D12-90FC-4111-896A-51D87D996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BD898FFA-068D-48C0-946B-4988ECEC3AC6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5521C971-C576-46E7-B81B-0D66A6545D66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FE0745C-0D8F-4DBB-8538-4CD9431622F9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4" name="Zone de texte 20">
              <a:extLst>
                <a:ext uri="{FF2B5EF4-FFF2-40B4-BE49-F238E27FC236}">
                  <a16:creationId xmlns:a16="http://schemas.microsoft.com/office/drawing/2014/main" id="{7BDD6992-9C0D-4BB4-A015-687BD329BD36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17EFD89-FF4D-498C-921C-F6734851C8B9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061EDEB5-DA91-4A80-9673-456A128C00FC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7" name="Zone de texte 7190">
              <a:extLst>
                <a:ext uri="{FF2B5EF4-FFF2-40B4-BE49-F238E27FC236}">
                  <a16:creationId xmlns:a16="http://schemas.microsoft.com/office/drawing/2014/main" id="{F3AFA260-DCB2-4D67-B13D-AFE10706873C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Zone de texte 7194">
              <a:extLst>
                <a:ext uri="{FF2B5EF4-FFF2-40B4-BE49-F238E27FC236}">
                  <a16:creationId xmlns:a16="http://schemas.microsoft.com/office/drawing/2014/main" id="{40F8B051-8479-447E-B6F4-9104CF3A5A9F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Zone de texte 7198">
              <a:extLst>
                <a:ext uri="{FF2B5EF4-FFF2-40B4-BE49-F238E27FC236}">
                  <a16:creationId xmlns:a16="http://schemas.microsoft.com/office/drawing/2014/main" id="{BBF814F6-554B-44A9-9D02-A5219C91C4FA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1BF63EAC-DD83-468A-9013-1EF1D0557403}"/>
              </a:ext>
            </a:extLst>
          </p:cNvPr>
          <p:cNvGrpSpPr/>
          <p:nvPr/>
        </p:nvGrpSpPr>
        <p:grpSpPr>
          <a:xfrm>
            <a:off x="4388525" y="496711"/>
            <a:ext cx="6103852" cy="6190695"/>
            <a:chOff x="4388525" y="496711"/>
            <a:chExt cx="6103852" cy="6190695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60999BF3-B87E-4992-A88B-399FC6A8B23C}"/>
                </a:ext>
              </a:extLst>
            </p:cNvPr>
            <p:cNvSpPr/>
            <p:nvPr/>
          </p:nvSpPr>
          <p:spPr>
            <a:xfrm>
              <a:off x="6162405" y="496711"/>
              <a:ext cx="2763985" cy="619069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6A73E93D-13B6-47F0-8360-6510C30B13D2}"/>
                </a:ext>
              </a:extLst>
            </p:cNvPr>
            <p:cNvGrpSpPr/>
            <p:nvPr/>
          </p:nvGrpSpPr>
          <p:grpSpPr>
            <a:xfrm>
              <a:off x="4388525" y="806329"/>
              <a:ext cx="6103852" cy="5455680"/>
              <a:chOff x="5828051" y="590762"/>
              <a:chExt cx="6103852" cy="5455680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7B044AE8-167C-4296-AA18-801AA49C5DB8}"/>
                  </a:ext>
                </a:extLst>
              </p:cNvPr>
              <p:cNvGrpSpPr/>
              <p:nvPr/>
            </p:nvGrpSpPr>
            <p:grpSpPr>
              <a:xfrm>
                <a:off x="5828051" y="590762"/>
                <a:ext cx="6103852" cy="5455680"/>
                <a:chOff x="3760519" y="998888"/>
                <a:chExt cx="6103852" cy="5455680"/>
              </a:xfrm>
            </p:grpSpPr>
            <p:grpSp>
              <p:nvGrpSpPr>
                <p:cNvPr id="46" name="Groupe 45">
                  <a:extLst>
                    <a:ext uri="{FF2B5EF4-FFF2-40B4-BE49-F238E27FC236}">
                      <a16:creationId xmlns:a16="http://schemas.microsoft.com/office/drawing/2014/main" id="{7A14DD0F-5EAB-47A3-A6BF-BFFA18DDC210}"/>
                    </a:ext>
                  </a:extLst>
                </p:cNvPr>
                <p:cNvGrpSpPr/>
                <p:nvPr/>
              </p:nvGrpSpPr>
              <p:grpSpPr>
                <a:xfrm>
                  <a:off x="3760519" y="3345852"/>
                  <a:ext cx="6103852" cy="3108716"/>
                  <a:chOff x="4027272" y="1488425"/>
                  <a:chExt cx="6103852" cy="3108716"/>
                </a:xfrm>
              </p:grpSpPr>
              <p:sp>
                <p:nvSpPr>
                  <p:cNvPr id="48" name="ZoneTexte 47">
                    <a:extLst>
                      <a:ext uri="{FF2B5EF4-FFF2-40B4-BE49-F238E27FC236}">
                        <a16:creationId xmlns:a16="http://schemas.microsoft.com/office/drawing/2014/main" id="{CE40A71F-DA04-432A-8F69-2C592A55DBAA}"/>
                      </a:ext>
                    </a:extLst>
                  </p:cNvPr>
                  <p:cNvSpPr txBox="1"/>
                  <p:nvPr/>
                </p:nvSpPr>
                <p:spPr>
                  <a:xfrm>
                    <a:off x="5983779" y="1488425"/>
                    <a:ext cx="2456123" cy="107721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38100">
                    <a:solidFill>
                      <a:srgbClr val="0070C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3200" dirty="0"/>
                      <a:t>Partie commande</a:t>
                    </a:r>
                  </a:p>
                </p:txBody>
              </p:sp>
              <p:sp>
                <p:nvSpPr>
                  <p:cNvPr id="49" name="ZoneTexte 48">
                    <a:extLst>
                      <a:ext uri="{FF2B5EF4-FFF2-40B4-BE49-F238E27FC236}">
                        <a16:creationId xmlns:a16="http://schemas.microsoft.com/office/drawing/2014/main" id="{14970493-7C1E-471F-B20C-AB5B49A11653}"/>
                      </a:ext>
                    </a:extLst>
                  </p:cNvPr>
                  <p:cNvSpPr txBox="1"/>
                  <p:nvPr/>
                </p:nvSpPr>
                <p:spPr>
                  <a:xfrm>
                    <a:off x="5983777" y="3519923"/>
                    <a:ext cx="2456123" cy="1077218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70C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3200" dirty="0"/>
                      <a:t>Partie opérative</a:t>
                    </a:r>
                  </a:p>
                </p:txBody>
              </p:sp>
              <p:sp>
                <p:nvSpPr>
                  <p:cNvPr id="50" name="Flèche : bas 49">
                    <a:extLst>
                      <a:ext uri="{FF2B5EF4-FFF2-40B4-BE49-F238E27FC236}">
                        <a16:creationId xmlns:a16="http://schemas.microsoft.com/office/drawing/2014/main" id="{1FEFD140-7E08-4230-B6B5-8FDA7AA848AB}"/>
                      </a:ext>
                    </a:extLst>
                  </p:cNvPr>
                  <p:cNvSpPr/>
                  <p:nvPr/>
                </p:nvSpPr>
                <p:spPr>
                  <a:xfrm>
                    <a:off x="6355921" y="2658008"/>
                    <a:ext cx="393404" cy="776176"/>
                  </a:xfrm>
                  <a:prstGeom prst="downArrow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2" name="Flèche : bas 51">
                    <a:extLst>
                      <a:ext uri="{FF2B5EF4-FFF2-40B4-BE49-F238E27FC236}">
                        <a16:creationId xmlns:a16="http://schemas.microsoft.com/office/drawing/2014/main" id="{A37C65AD-1A81-4A77-BDB4-8296139BD79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022918" y="3591941"/>
                    <a:ext cx="393404" cy="1023075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3" name="Flèche : bas 52">
                    <a:extLst>
                      <a:ext uri="{FF2B5EF4-FFF2-40B4-BE49-F238E27FC236}">
                        <a16:creationId xmlns:a16="http://schemas.microsoft.com/office/drawing/2014/main" id="{08D904C7-B6D2-49D1-8187-CF96492A778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67220" y="3554726"/>
                    <a:ext cx="393404" cy="1178840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4" name="ZoneTexte 53">
                    <a:extLst>
                      <a:ext uri="{FF2B5EF4-FFF2-40B4-BE49-F238E27FC236}">
                        <a16:creationId xmlns:a16="http://schemas.microsoft.com/office/drawing/2014/main" id="{0E0A49FF-CCE2-4355-A0FC-DBCAA0AD62BB}"/>
                      </a:ext>
                    </a:extLst>
                  </p:cNvPr>
                  <p:cNvSpPr txBox="1"/>
                  <p:nvPr/>
                </p:nvSpPr>
                <p:spPr>
                  <a:xfrm>
                    <a:off x="4027272" y="3427559"/>
                    <a:ext cx="169824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/>
                      <a:t>Energie(s)</a:t>
                    </a:r>
                  </a:p>
                </p:txBody>
              </p:sp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F2FE966A-B62E-41A7-91B3-105B228B317E}"/>
                      </a:ext>
                    </a:extLst>
                  </p:cNvPr>
                  <p:cNvSpPr txBox="1"/>
                  <p:nvPr/>
                </p:nvSpPr>
                <p:spPr>
                  <a:xfrm>
                    <a:off x="8748891" y="3434184"/>
                    <a:ext cx="138223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/>
                      <a:t>Action(s)</a:t>
                    </a:r>
                  </a:p>
                </p:txBody>
              </p:sp>
            </p:grp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BE0FBD4C-8B3E-43E6-B4FF-116650DFF0DB}"/>
                    </a:ext>
                  </a:extLst>
                </p:cNvPr>
                <p:cNvSpPr txBox="1"/>
                <p:nvPr/>
              </p:nvSpPr>
              <p:spPr>
                <a:xfrm>
                  <a:off x="5923841" y="998888"/>
                  <a:ext cx="1993606" cy="1261884"/>
                </a:xfrm>
                <a:prstGeom prst="rect">
                  <a:avLst/>
                </a:prstGeom>
                <a:solidFill>
                  <a:srgbClr val="FFC000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fr-FR" sz="1200" dirty="0"/>
                </a:p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3200" dirty="0"/>
                    <a:t>IHM</a:t>
                  </a:r>
                </a:p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fr-FR" sz="1200" dirty="0"/>
                </a:p>
              </p:txBody>
            </p:sp>
          </p:grpSp>
          <p:sp>
            <p:nvSpPr>
              <p:cNvPr id="44" name="Flèche : bas 43">
                <a:extLst>
                  <a:ext uri="{FF2B5EF4-FFF2-40B4-BE49-F238E27FC236}">
                    <a16:creationId xmlns:a16="http://schemas.microsoft.com/office/drawing/2014/main" id="{A2604DBC-C3A7-4716-92B0-B8E2245E5A02}"/>
                  </a:ext>
                </a:extLst>
              </p:cNvPr>
              <p:cNvSpPr/>
              <p:nvPr/>
            </p:nvSpPr>
            <p:spPr>
              <a:xfrm>
                <a:off x="8214821" y="2012995"/>
                <a:ext cx="393404" cy="776176"/>
              </a:xfrm>
              <a:prstGeom prst="down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7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E1B0D12-90FC-4111-896A-51D87D996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5E478B92-7802-4277-95B0-48B2F9AF40E5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F62D4B32-B86D-4CDF-8914-A51D9ED24A51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C7B64E16-F60C-4268-8764-096040E71E8D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4" name="Zone de texte 20">
              <a:extLst>
                <a:ext uri="{FF2B5EF4-FFF2-40B4-BE49-F238E27FC236}">
                  <a16:creationId xmlns:a16="http://schemas.microsoft.com/office/drawing/2014/main" id="{86997B39-0F92-4E32-A2D4-1C3C502F4A45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2F96DDD4-4797-4D60-88FA-CEF3B14A8EE8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E72314F1-2F67-4826-AFE0-11F6427B66F2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7" name="Zone de texte 7190">
              <a:extLst>
                <a:ext uri="{FF2B5EF4-FFF2-40B4-BE49-F238E27FC236}">
                  <a16:creationId xmlns:a16="http://schemas.microsoft.com/office/drawing/2014/main" id="{16AEC363-C7DF-4867-8910-10376E3ECF2C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Zone de texte 7194">
              <a:extLst>
                <a:ext uri="{FF2B5EF4-FFF2-40B4-BE49-F238E27FC236}">
                  <a16:creationId xmlns:a16="http://schemas.microsoft.com/office/drawing/2014/main" id="{07A20C06-E295-4159-A615-0D145FEBE1C9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Zone de texte 7198">
              <a:extLst>
                <a:ext uri="{FF2B5EF4-FFF2-40B4-BE49-F238E27FC236}">
                  <a16:creationId xmlns:a16="http://schemas.microsoft.com/office/drawing/2014/main" id="{E9108F2D-7743-46C0-B3E3-DFDA65F03E88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9DD18823-4F57-4012-B6C6-E86A93B36BAB}"/>
              </a:ext>
            </a:extLst>
          </p:cNvPr>
          <p:cNvGrpSpPr/>
          <p:nvPr/>
        </p:nvGrpSpPr>
        <p:grpSpPr>
          <a:xfrm>
            <a:off x="4388525" y="496711"/>
            <a:ext cx="6103852" cy="6190695"/>
            <a:chOff x="4388525" y="496711"/>
            <a:chExt cx="6103852" cy="6190695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9CB1E3DD-DB12-4B87-945D-B4BD3AA6A1B1}"/>
                </a:ext>
              </a:extLst>
            </p:cNvPr>
            <p:cNvSpPr/>
            <p:nvPr/>
          </p:nvSpPr>
          <p:spPr>
            <a:xfrm>
              <a:off x="6162405" y="496711"/>
              <a:ext cx="2763985" cy="619069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9C59C3B9-5E2C-43EA-AB87-9EA10E8B95BE}"/>
                </a:ext>
              </a:extLst>
            </p:cNvPr>
            <p:cNvGrpSpPr/>
            <p:nvPr/>
          </p:nvGrpSpPr>
          <p:grpSpPr>
            <a:xfrm>
              <a:off x="4388525" y="806329"/>
              <a:ext cx="6103852" cy="5455680"/>
              <a:chOff x="5828051" y="590762"/>
              <a:chExt cx="6103852" cy="5455680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AC5C2AAB-C07E-4ED8-B625-6C40559A2AEC}"/>
                  </a:ext>
                </a:extLst>
              </p:cNvPr>
              <p:cNvGrpSpPr/>
              <p:nvPr/>
            </p:nvGrpSpPr>
            <p:grpSpPr>
              <a:xfrm>
                <a:off x="5828051" y="590762"/>
                <a:ext cx="6103852" cy="5455680"/>
                <a:chOff x="3760519" y="998888"/>
                <a:chExt cx="6103852" cy="5455680"/>
              </a:xfrm>
            </p:grpSpPr>
            <p:grpSp>
              <p:nvGrpSpPr>
                <p:cNvPr id="46" name="Groupe 45">
                  <a:extLst>
                    <a:ext uri="{FF2B5EF4-FFF2-40B4-BE49-F238E27FC236}">
                      <a16:creationId xmlns:a16="http://schemas.microsoft.com/office/drawing/2014/main" id="{18B5070D-5CC9-42FA-A3B2-B7B6C3804785}"/>
                    </a:ext>
                  </a:extLst>
                </p:cNvPr>
                <p:cNvGrpSpPr/>
                <p:nvPr/>
              </p:nvGrpSpPr>
              <p:grpSpPr>
                <a:xfrm>
                  <a:off x="3760519" y="3345852"/>
                  <a:ext cx="6103852" cy="3108716"/>
                  <a:chOff x="4027272" y="1488425"/>
                  <a:chExt cx="6103852" cy="3108716"/>
                </a:xfrm>
              </p:grpSpPr>
              <p:sp>
                <p:nvSpPr>
                  <p:cNvPr id="48" name="ZoneTexte 47">
                    <a:extLst>
                      <a:ext uri="{FF2B5EF4-FFF2-40B4-BE49-F238E27FC236}">
                        <a16:creationId xmlns:a16="http://schemas.microsoft.com/office/drawing/2014/main" id="{36094A1E-D1C4-46E6-A8A1-506ADA407F22}"/>
                      </a:ext>
                    </a:extLst>
                  </p:cNvPr>
                  <p:cNvSpPr txBox="1"/>
                  <p:nvPr/>
                </p:nvSpPr>
                <p:spPr>
                  <a:xfrm>
                    <a:off x="5983779" y="1488425"/>
                    <a:ext cx="2456123" cy="107721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38100">
                    <a:solidFill>
                      <a:srgbClr val="0070C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3200" dirty="0"/>
                      <a:t>Partie commande</a:t>
                    </a:r>
                  </a:p>
                </p:txBody>
              </p:sp>
              <p:sp>
                <p:nvSpPr>
                  <p:cNvPr id="49" name="ZoneTexte 48">
                    <a:extLst>
                      <a:ext uri="{FF2B5EF4-FFF2-40B4-BE49-F238E27FC236}">
                        <a16:creationId xmlns:a16="http://schemas.microsoft.com/office/drawing/2014/main" id="{CDA68B14-84FE-4194-A395-5EF9FA103FF5}"/>
                      </a:ext>
                    </a:extLst>
                  </p:cNvPr>
                  <p:cNvSpPr txBox="1"/>
                  <p:nvPr/>
                </p:nvSpPr>
                <p:spPr>
                  <a:xfrm>
                    <a:off x="5983777" y="3519923"/>
                    <a:ext cx="2456123" cy="1077218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70C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3200" dirty="0"/>
                      <a:t>Partie opérative</a:t>
                    </a:r>
                  </a:p>
                </p:txBody>
              </p:sp>
              <p:sp>
                <p:nvSpPr>
                  <p:cNvPr id="50" name="Flèche : bas 49">
                    <a:extLst>
                      <a:ext uri="{FF2B5EF4-FFF2-40B4-BE49-F238E27FC236}">
                        <a16:creationId xmlns:a16="http://schemas.microsoft.com/office/drawing/2014/main" id="{F6895644-765E-4C97-9FF3-84BC857EF62D}"/>
                      </a:ext>
                    </a:extLst>
                  </p:cNvPr>
                  <p:cNvSpPr/>
                  <p:nvPr/>
                </p:nvSpPr>
                <p:spPr>
                  <a:xfrm>
                    <a:off x="6355921" y="2658008"/>
                    <a:ext cx="393404" cy="776176"/>
                  </a:xfrm>
                  <a:prstGeom prst="downArrow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1" name="Flèche : bas 50">
                    <a:extLst>
                      <a:ext uri="{FF2B5EF4-FFF2-40B4-BE49-F238E27FC236}">
                        <a16:creationId xmlns:a16="http://schemas.microsoft.com/office/drawing/2014/main" id="{AA1BDE3A-E33A-41F4-818F-59E60DF4481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631827" y="2651382"/>
                    <a:ext cx="393405" cy="776176"/>
                  </a:xfrm>
                  <a:prstGeom prst="downArrow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2" name="Flèche : bas 51">
                    <a:extLst>
                      <a:ext uri="{FF2B5EF4-FFF2-40B4-BE49-F238E27FC236}">
                        <a16:creationId xmlns:a16="http://schemas.microsoft.com/office/drawing/2014/main" id="{F8738A5C-B8BB-499C-9769-F0911B259EF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022918" y="3591941"/>
                    <a:ext cx="393404" cy="1023075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3" name="Flèche : bas 52">
                    <a:extLst>
                      <a:ext uri="{FF2B5EF4-FFF2-40B4-BE49-F238E27FC236}">
                        <a16:creationId xmlns:a16="http://schemas.microsoft.com/office/drawing/2014/main" id="{94F8B97A-9F6A-4B0A-B25D-830DF6E8879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67220" y="3554726"/>
                    <a:ext cx="393404" cy="1178840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4" name="ZoneTexte 53">
                    <a:extLst>
                      <a:ext uri="{FF2B5EF4-FFF2-40B4-BE49-F238E27FC236}">
                        <a16:creationId xmlns:a16="http://schemas.microsoft.com/office/drawing/2014/main" id="{F5C04D0C-9759-4C28-A125-C1AECB946B69}"/>
                      </a:ext>
                    </a:extLst>
                  </p:cNvPr>
                  <p:cNvSpPr txBox="1"/>
                  <p:nvPr/>
                </p:nvSpPr>
                <p:spPr>
                  <a:xfrm>
                    <a:off x="4027272" y="3427559"/>
                    <a:ext cx="169824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/>
                      <a:t>Energie(s)</a:t>
                    </a:r>
                  </a:p>
                </p:txBody>
              </p:sp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C2944C8E-C0CF-4DB9-9FF9-7B49D4F29DA0}"/>
                      </a:ext>
                    </a:extLst>
                  </p:cNvPr>
                  <p:cNvSpPr txBox="1"/>
                  <p:nvPr/>
                </p:nvSpPr>
                <p:spPr>
                  <a:xfrm>
                    <a:off x="8748891" y="3434184"/>
                    <a:ext cx="138223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/>
                      <a:t>Action(s)</a:t>
                    </a:r>
                  </a:p>
                </p:txBody>
              </p:sp>
            </p:grp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46E58EC3-37B1-411A-982D-7B9F094E9A08}"/>
                    </a:ext>
                  </a:extLst>
                </p:cNvPr>
                <p:cNvSpPr txBox="1"/>
                <p:nvPr/>
              </p:nvSpPr>
              <p:spPr>
                <a:xfrm>
                  <a:off x="5923841" y="998888"/>
                  <a:ext cx="1993606" cy="1261884"/>
                </a:xfrm>
                <a:prstGeom prst="rect">
                  <a:avLst/>
                </a:prstGeom>
                <a:solidFill>
                  <a:srgbClr val="FFC000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fr-FR" sz="1200" dirty="0"/>
                </a:p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3200" dirty="0"/>
                    <a:t>IHM</a:t>
                  </a:r>
                </a:p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fr-FR" sz="1200" dirty="0"/>
                </a:p>
              </p:txBody>
            </p:sp>
          </p:grpSp>
          <p:sp>
            <p:nvSpPr>
              <p:cNvPr id="44" name="Flèche : bas 43">
                <a:extLst>
                  <a:ext uri="{FF2B5EF4-FFF2-40B4-BE49-F238E27FC236}">
                    <a16:creationId xmlns:a16="http://schemas.microsoft.com/office/drawing/2014/main" id="{B9CB996E-05FC-4607-9C1D-3083C31C60B8}"/>
                  </a:ext>
                </a:extLst>
              </p:cNvPr>
              <p:cNvSpPr/>
              <p:nvPr/>
            </p:nvSpPr>
            <p:spPr>
              <a:xfrm>
                <a:off x="8214821" y="2012995"/>
                <a:ext cx="393404" cy="776176"/>
              </a:xfrm>
              <a:prstGeom prst="down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35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2A6FA9-0976-4A28-8440-93CD0ADF4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1744097"/>
            <a:ext cx="3369806" cy="336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91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E1B0D12-90FC-4111-896A-51D87D996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2DE22889-DACD-4B4E-A522-029553A7E959}"/>
              </a:ext>
            </a:extLst>
          </p:cNvPr>
          <p:cNvGrpSpPr/>
          <p:nvPr/>
        </p:nvGrpSpPr>
        <p:grpSpPr>
          <a:xfrm>
            <a:off x="4388525" y="496711"/>
            <a:ext cx="6103852" cy="6190695"/>
            <a:chOff x="4388525" y="496711"/>
            <a:chExt cx="6103852" cy="6190695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4F50B4C9-7694-4C7D-A5FE-AF201F36D21C}"/>
                </a:ext>
              </a:extLst>
            </p:cNvPr>
            <p:cNvSpPr/>
            <p:nvPr/>
          </p:nvSpPr>
          <p:spPr>
            <a:xfrm>
              <a:off x="6162405" y="496711"/>
              <a:ext cx="2763985" cy="619069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5EC3A0D4-799B-4668-88BB-29AB9B836858}"/>
                </a:ext>
              </a:extLst>
            </p:cNvPr>
            <p:cNvGrpSpPr/>
            <p:nvPr/>
          </p:nvGrpSpPr>
          <p:grpSpPr>
            <a:xfrm>
              <a:off x="4388525" y="806329"/>
              <a:ext cx="6103852" cy="5455680"/>
              <a:chOff x="5828051" y="590762"/>
              <a:chExt cx="6103852" cy="5455680"/>
            </a:xfrm>
          </p:grpSpPr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99D50BE-3EEE-4466-B3CA-9E2E5276A140}"/>
                  </a:ext>
                </a:extLst>
              </p:cNvPr>
              <p:cNvGrpSpPr/>
              <p:nvPr/>
            </p:nvGrpSpPr>
            <p:grpSpPr>
              <a:xfrm>
                <a:off x="5828051" y="590762"/>
                <a:ext cx="6103852" cy="5455680"/>
                <a:chOff x="3760519" y="998888"/>
                <a:chExt cx="6103852" cy="5455680"/>
              </a:xfrm>
            </p:grpSpPr>
            <p:grpSp>
              <p:nvGrpSpPr>
                <p:cNvPr id="13" name="Groupe 12">
                  <a:extLst>
                    <a:ext uri="{FF2B5EF4-FFF2-40B4-BE49-F238E27FC236}">
                      <a16:creationId xmlns:a16="http://schemas.microsoft.com/office/drawing/2014/main" id="{8C200004-72B4-4F7D-AF3D-172166147F19}"/>
                    </a:ext>
                  </a:extLst>
                </p:cNvPr>
                <p:cNvGrpSpPr/>
                <p:nvPr/>
              </p:nvGrpSpPr>
              <p:grpSpPr>
                <a:xfrm>
                  <a:off x="3760519" y="3345852"/>
                  <a:ext cx="6103852" cy="3108716"/>
                  <a:chOff x="4027272" y="1488425"/>
                  <a:chExt cx="6103852" cy="3108716"/>
                </a:xfrm>
              </p:grpSpPr>
              <p:sp>
                <p:nvSpPr>
                  <p:cNvPr id="14" name="ZoneTexte 13">
                    <a:extLst>
                      <a:ext uri="{FF2B5EF4-FFF2-40B4-BE49-F238E27FC236}">
                        <a16:creationId xmlns:a16="http://schemas.microsoft.com/office/drawing/2014/main" id="{E19F937E-3064-488D-86F7-A2A193719F6C}"/>
                      </a:ext>
                    </a:extLst>
                  </p:cNvPr>
                  <p:cNvSpPr txBox="1"/>
                  <p:nvPr/>
                </p:nvSpPr>
                <p:spPr>
                  <a:xfrm>
                    <a:off x="5983779" y="1488425"/>
                    <a:ext cx="2456123" cy="107721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38100">
                    <a:solidFill>
                      <a:srgbClr val="0070C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3200" dirty="0"/>
                      <a:t>Partie commande</a:t>
                    </a:r>
                  </a:p>
                </p:txBody>
              </p:sp>
              <p:sp>
                <p:nvSpPr>
                  <p:cNvPr id="15" name="ZoneTexte 14">
                    <a:extLst>
                      <a:ext uri="{FF2B5EF4-FFF2-40B4-BE49-F238E27FC236}">
                        <a16:creationId xmlns:a16="http://schemas.microsoft.com/office/drawing/2014/main" id="{88B282DD-4D02-431D-8B79-2AF403F63E53}"/>
                      </a:ext>
                    </a:extLst>
                  </p:cNvPr>
                  <p:cNvSpPr txBox="1"/>
                  <p:nvPr/>
                </p:nvSpPr>
                <p:spPr>
                  <a:xfrm>
                    <a:off x="5983777" y="3519923"/>
                    <a:ext cx="2456123" cy="1077218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70C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3200" dirty="0"/>
                      <a:t>Partie opérative</a:t>
                    </a:r>
                  </a:p>
                </p:txBody>
              </p:sp>
              <p:sp>
                <p:nvSpPr>
                  <p:cNvPr id="17" name="Flèche : bas 16">
                    <a:extLst>
                      <a:ext uri="{FF2B5EF4-FFF2-40B4-BE49-F238E27FC236}">
                        <a16:creationId xmlns:a16="http://schemas.microsoft.com/office/drawing/2014/main" id="{F28ACB40-6FBB-4CB7-939B-1B589592334B}"/>
                      </a:ext>
                    </a:extLst>
                  </p:cNvPr>
                  <p:cNvSpPr/>
                  <p:nvPr/>
                </p:nvSpPr>
                <p:spPr>
                  <a:xfrm>
                    <a:off x="6355921" y="2658008"/>
                    <a:ext cx="393404" cy="776176"/>
                  </a:xfrm>
                  <a:prstGeom prst="downArrow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8" name="Flèche : bas 17">
                    <a:extLst>
                      <a:ext uri="{FF2B5EF4-FFF2-40B4-BE49-F238E27FC236}">
                        <a16:creationId xmlns:a16="http://schemas.microsoft.com/office/drawing/2014/main" id="{5397BB86-FAB6-4204-B263-33C3908DA5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631827" y="2651382"/>
                    <a:ext cx="393405" cy="776176"/>
                  </a:xfrm>
                  <a:prstGeom prst="downArrow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19" name="Flèche : bas 18">
                    <a:extLst>
                      <a:ext uri="{FF2B5EF4-FFF2-40B4-BE49-F238E27FC236}">
                        <a16:creationId xmlns:a16="http://schemas.microsoft.com/office/drawing/2014/main" id="{30B1F394-0697-4DFE-887C-0A71A396C78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022918" y="3591941"/>
                    <a:ext cx="393404" cy="1023075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24" name="Flèche : bas 23">
                    <a:extLst>
                      <a:ext uri="{FF2B5EF4-FFF2-40B4-BE49-F238E27FC236}">
                        <a16:creationId xmlns:a16="http://schemas.microsoft.com/office/drawing/2014/main" id="{1ADAF3B8-CB85-4C9E-A8C5-11CA7E40917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067220" y="3554726"/>
                    <a:ext cx="393404" cy="1178840"/>
                  </a:xfrm>
                  <a:prstGeom prst="downArrow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25" name="ZoneTexte 24">
                    <a:extLst>
                      <a:ext uri="{FF2B5EF4-FFF2-40B4-BE49-F238E27FC236}">
                        <a16:creationId xmlns:a16="http://schemas.microsoft.com/office/drawing/2014/main" id="{73B8C6CE-F4EE-4E42-86AD-828154ED748F}"/>
                      </a:ext>
                    </a:extLst>
                  </p:cNvPr>
                  <p:cNvSpPr txBox="1"/>
                  <p:nvPr/>
                </p:nvSpPr>
                <p:spPr>
                  <a:xfrm>
                    <a:off x="4027272" y="3427559"/>
                    <a:ext cx="169824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/>
                      <a:t>Energie(s)</a:t>
                    </a:r>
                  </a:p>
                </p:txBody>
              </p:sp>
              <p:sp>
                <p:nvSpPr>
                  <p:cNvPr id="27" name="ZoneTexte 26">
                    <a:extLst>
                      <a:ext uri="{FF2B5EF4-FFF2-40B4-BE49-F238E27FC236}">
                        <a16:creationId xmlns:a16="http://schemas.microsoft.com/office/drawing/2014/main" id="{EF408C86-10FD-48A8-930C-761E1E494D85}"/>
                      </a:ext>
                    </a:extLst>
                  </p:cNvPr>
                  <p:cNvSpPr txBox="1"/>
                  <p:nvPr/>
                </p:nvSpPr>
                <p:spPr>
                  <a:xfrm>
                    <a:off x="8748891" y="3434184"/>
                    <a:ext cx="138223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400" dirty="0"/>
                      <a:t>Action(s)</a:t>
                    </a:r>
                  </a:p>
                </p:txBody>
              </p:sp>
            </p:grp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B2CAADD4-EC66-4F42-B1AA-78A12EDB3BC2}"/>
                    </a:ext>
                  </a:extLst>
                </p:cNvPr>
                <p:cNvSpPr txBox="1"/>
                <p:nvPr/>
              </p:nvSpPr>
              <p:spPr>
                <a:xfrm>
                  <a:off x="5923841" y="998888"/>
                  <a:ext cx="1993606" cy="1261884"/>
                </a:xfrm>
                <a:prstGeom prst="rect">
                  <a:avLst/>
                </a:prstGeom>
                <a:solidFill>
                  <a:srgbClr val="FFC000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fr-FR" sz="1200" dirty="0"/>
                </a:p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fr-FR" sz="3200" dirty="0"/>
                    <a:t>IHM</a:t>
                  </a:r>
                </a:p>
                <a:p>
                  <a:pPr algn="ctr"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fr-FR" sz="1200" dirty="0"/>
                </a:p>
              </p:txBody>
            </p:sp>
          </p:grpSp>
          <p:sp>
            <p:nvSpPr>
              <p:cNvPr id="30" name="Flèche : bas 29">
                <a:extLst>
                  <a:ext uri="{FF2B5EF4-FFF2-40B4-BE49-F238E27FC236}">
                    <a16:creationId xmlns:a16="http://schemas.microsoft.com/office/drawing/2014/main" id="{F86EFC0B-9FCC-4EA1-8F0F-514E0925913B}"/>
                  </a:ext>
                </a:extLst>
              </p:cNvPr>
              <p:cNvSpPr/>
              <p:nvPr/>
            </p:nvSpPr>
            <p:spPr>
              <a:xfrm>
                <a:off x="8214821" y="2012995"/>
                <a:ext cx="393404" cy="776176"/>
              </a:xfrm>
              <a:prstGeom prst="down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" name="Flèche : bas 30">
                <a:extLst>
                  <a:ext uri="{FF2B5EF4-FFF2-40B4-BE49-F238E27FC236}">
                    <a16:creationId xmlns:a16="http://schemas.microsoft.com/office/drawing/2014/main" id="{E8DC2751-1E98-4FFE-AECA-03267A70D6EC}"/>
                  </a:ext>
                </a:extLst>
              </p:cNvPr>
              <p:cNvSpPr/>
              <p:nvPr/>
            </p:nvSpPr>
            <p:spPr>
              <a:xfrm rot="10800000">
                <a:off x="9359158" y="2006654"/>
                <a:ext cx="393405" cy="776176"/>
              </a:xfrm>
              <a:prstGeom prst="down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BC68ACB-3E25-423C-8CFB-152B87495FBC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ED6AA27-2D55-42ED-B4AD-CD0C6AB37657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6539764C-B35B-4505-8758-1FEBB109B4C6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4" name="Zone de texte 20">
              <a:extLst>
                <a:ext uri="{FF2B5EF4-FFF2-40B4-BE49-F238E27FC236}">
                  <a16:creationId xmlns:a16="http://schemas.microsoft.com/office/drawing/2014/main" id="{A21726C8-47E1-4ECF-92B6-B5C73AADD86F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9EB486A0-874F-4A16-90AF-A802B8A7CBCA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BE33BC5A-82BF-4A98-903C-2424DC737874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7" name="Zone de texte 7190">
              <a:extLst>
                <a:ext uri="{FF2B5EF4-FFF2-40B4-BE49-F238E27FC236}">
                  <a16:creationId xmlns:a16="http://schemas.microsoft.com/office/drawing/2014/main" id="{6813F5FB-FB86-433A-AD35-CD331114DDD8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Zone de texte 7194">
              <a:extLst>
                <a:ext uri="{FF2B5EF4-FFF2-40B4-BE49-F238E27FC236}">
                  <a16:creationId xmlns:a16="http://schemas.microsoft.com/office/drawing/2014/main" id="{50BD8F32-0D9D-4839-AADA-3BF12FF27636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Zone de texte 7198">
              <a:extLst>
                <a:ext uri="{FF2B5EF4-FFF2-40B4-BE49-F238E27FC236}">
                  <a16:creationId xmlns:a16="http://schemas.microsoft.com/office/drawing/2014/main" id="{774BA611-6FCB-4655-A5F9-F36D576069C1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8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29A50C1D-5D84-41BA-B335-2365E62D0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FB95DD90-57D0-4AC9-A70D-48C1D32A6959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16C1AB72-8393-466A-8530-5DB89F1B6555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C0C963C7-6288-422D-BA66-F2D17FAC509D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58" name="Zone de texte 20">
              <a:extLst>
                <a:ext uri="{FF2B5EF4-FFF2-40B4-BE49-F238E27FC236}">
                  <a16:creationId xmlns:a16="http://schemas.microsoft.com/office/drawing/2014/main" id="{DAC540AF-A4E0-48DA-9651-DF2FACDFAAD2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DF02C813-C444-4705-B057-A57BAFA0B710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74EC39B5-33CA-4580-A4A2-11E9775E8800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1" name="Zone de texte 7190">
              <a:extLst>
                <a:ext uri="{FF2B5EF4-FFF2-40B4-BE49-F238E27FC236}">
                  <a16:creationId xmlns:a16="http://schemas.microsoft.com/office/drawing/2014/main" id="{79F8A966-A504-46D1-A364-2A70E18D3C15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Zone de texte 7194">
              <a:extLst>
                <a:ext uri="{FF2B5EF4-FFF2-40B4-BE49-F238E27FC236}">
                  <a16:creationId xmlns:a16="http://schemas.microsoft.com/office/drawing/2014/main" id="{FA009C19-82D8-476B-87C4-29220982AB23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Zone de texte 7198">
              <a:extLst>
                <a:ext uri="{FF2B5EF4-FFF2-40B4-BE49-F238E27FC236}">
                  <a16:creationId xmlns:a16="http://schemas.microsoft.com/office/drawing/2014/main" id="{69282965-8CEE-43AC-8CF0-133E66DBD0FA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29A50C1D-5D84-41BA-B335-2365E62D0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2C03CEC-0ACF-4378-9C10-A5839E5DBF6D}"/>
              </a:ext>
            </a:extLst>
          </p:cNvPr>
          <p:cNvGrpSpPr/>
          <p:nvPr/>
        </p:nvGrpSpPr>
        <p:grpSpPr>
          <a:xfrm rot="19113054">
            <a:off x="3705551" y="4690985"/>
            <a:ext cx="2629723" cy="1550985"/>
            <a:chOff x="6165704" y="719876"/>
            <a:chExt cx="2629723" cy="155098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BF1F7C2-ECE3-4287-8269-DC5B57CFCC5B}"/>
                </a:ext>
              </a:extLst>
            </p:cNvPr>
            <p:cNvSpPr/>
            <p:nvPr/>
          </p:nvSpPr>
          <p:spPr>
            <a:xfrm>
              <a:off x="6322399" y="719876"/>
              <a:ext cx="2316335" cy="1550985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Zone de texte 7194">
              <a:extLst>
                <a:ext uri="{FF2B5EF4-FFF2-40B4-BE49-F238E27FC236}">
                  <a16:creationId xmlns:a16="http://schemas.microsoft.com/office/drawing/2014/main" id="{63579E85-22F9-4954-B7DA-EAB14D71EB7B}"/>
                </a:ext>
              </a:extLst>
            </p:cNvPr>
            <p:cNvSpPr txBox="1"/>
            <p:nvPr/>
          </p:nvSpPr>
          <p:spPr>
            <a:xfrm>
              <a:off x="6165704" y="1216496"/>
              <a:ext cx="2629723" cy="7315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Mécanique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87616E2-896F-489D-9BB6-BF59745145F5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4EC7A63-14BE-4B2A-981B-BD803F051E7E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62EED1CE-612A-4375-8F13-B88CBDC65336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" name="Zone de texte 20">
              <a:extLst>
                <a:ext uri="{FF2B5EF4-FFF2-40B4-BE49-F238E27FC236}">
                  <a16:creationId xmlns:a16="http://schemas.microsoft.com/office/drawing/2014/main" id="{82CE0D5E-91C0-483B-B5FE-BB98BFE93587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1B22FDE-97F4-43E7-B43C-1F18307DFD15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AF00B0C-725C-4BBB-B817-E1A107F7FD18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" name="Zone de texte 7190">
              <a:extLst>
                <a:ext uri="{FF2B5EF4-FFF2-40B4-BE49-F238E27FC236}">
                  <a16:creationId xmlns:a16="http://schemas.microsoft.com/office/drawing/2014/main" id="{2FDC130C-A9B9-44E5-B660-E55893AE3F25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Zone de texte 7194">
              <a:extLst>
                <a:ext uri="{FF2B5EF4-FFF2-40B4-BE49-F238E27FC236}">
                  <a16:creationId xmlns:a16="http://schemas.microsoft.com/office/drawing/2014/main" id="{B4C76293-C52A-4D12-9F8B-0F32169B340B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Zone de texte 7198">
              <a:extLst>
                <a:ext uri="{FF2B5EF4-FFF2-40B4-BE49-F238E27FC236}">
                  <a16:creationId xmlns:a16="http://schemas.microsoft.com/office/drawing/2014/main" id="{BE0BB0CF-D034-43F2-9003-3716EDA40FB0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3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29A50C1D-5D84-41BA-B335-2365E62D0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2C03CEC-0ACF-4378-9C10-A5839E5DBF6D}"/>
              </a:ext>
            </a:extLst>
          </p:cNvPr>
          <p:cNvGrpSpPr/>
          <p:nvPr/>
        </p:nvGrpSpPr>
        <p:grpSpPr>
          <a:xfrm rot="19113054">
            <a:off x="3705551" y="4690985"/>
            <a:ext cx="2629723" cy="1550985"/>
            <a:chOff x="6165704" y="719876"/>
            <a:chExt cx="2629723" cy="155098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BF1F7C2-ECE3-4287-8269-DC5B57CFCC5B}"/>
                </a:ext>
              </a:extLst>
            </p:cNvPr>
            <p:cNvSpPr/>
            <p:nvPr/>
          </p:nvSpPr>
          <p:spPr>
            <a:xfrm>
              <a:off x="6322399" y="719876"/>
              <a:ext cx="2316335" cy="1550985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Zone de texte 7194">
              <a:extLst>
                <a:ext uri="{FF2B5EF4-FFF2-40B4-BE49-F238E27FC236}">
                  <a16:creationId xmlns:a16="http://schemas.microsoft.com/office/drawing/2014/main" id="{63579E85-22F9-4954-B7DA-EAB14D71EB7B}"/>
                </a:ext>
              </a:extLst>
            </p:cNvPr>
            <p:cNvSpPr txBox="1"/>
            <p:nvPr/>
          </p:nvSpPr>
          <p:spPr>
            <a:xfrm>
              <a:off x="6165704" y="1216496"/>
              <a:ext cx="2629723" cy="7315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Mécanique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D5F636-5E9B-40DE-85B0-EFEECEFD0F53}"/>
              </a:ext>
            </a:extLst>
          </p:cNvPr>
          <p:cNvGrpSpPr/>
          <p:nvPr/>
        </p:nvGrpSpPr>
        <p:grpSpPr>
          <a:xfrm rot="19888304">
            <a:off x="6465323" y="640161"/>
            <a:ext cx="2460510" cy="1594329"/>
            <a:chOff x="6744281" y="2569712"/>
            <a:chExt cx="2460510" cy="1594329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4EA76F99-EA42-429B-9365-FE1877ACD6F2}"/>
                </a:ext>
              </a:extLst>
            </p:cNvPr>
            <p:cNvSpPr/>
            <p:nvPr/>
          </p:nvSpPr>
          <p:spPr>
            <a:xfrm>
              <a:off x="6816368" y="2569712"/>
              <a:ext cx="2316335" cy="1594329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8" name="Zone de texte 20">
              <a:extLst>
                <a:ext uri="{FF2B5EF4-FFF2-40B4-BE49-F238E27FC236}">
                  <a16:creationId xmlns:a16="http://schemas.microsoft.com/office/drawing/2014/main" id="{33DD4F59-31A7-4130-87D6-B209E004DB34}"/>
                </a:ext>
              </a:extLst>
            </p:cNvPr>
            <p:cNvSpPr txBox="1"/>
            <p:nvPr/>
          </p:nvSpPr>
          <p:spPr>
            <a:xfrm>
              <a:off x="6744281" y="3098173"/>
              <a:ext cx="2460510" cy="101822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Électrotechnique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87616E2-896F-489D-9BB6-BF59745145F5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4EC7A63-14BE-4B2A-981B-BD803F051E7E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62EED1CE-612A-4375-8F13-B88CBDC65336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" name="Zone de texte 20">
              <a:extLst>
                <a:ext uri="{FF2B5EF4-FFF2-40B4-BE49-F238E27FC236}">
                  <a16:creationId xmlns:a16="http://schemas.microsoft.com/office/drawing/2014/main" id="{82CE0D5E-91C0-483B-B5FE-BB98BFE93587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1B22FDE-97F4-43E7-B43C-1F18307DFD15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AF00B0C-725C-4BBB-B817-E1A107F7FD18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" name="Zone de texte 7190">
              <a:extLst>
                <a:ext uri="{FF2B5EF4-FFF2-40B4-BE49-F238E27FC236}">
                  <a16:creationId xmlns:a16="http://schemas.microsoft.com/office/drawing/2014/main" id="{2FDC130C-A9B9-44E5-B660-E55893AE3F25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Zone de texte 7194">
              <a:extLst>
                <a:ext uri="{FF2B5EF4-FFF2-40B4-BE49-F238E27FC236}">
                  <a16:creationId xmlns:a16="http://schemas.microsoft.com/office/drawing/2014/main" id="{B4C76293-C52A-4D12-9F8B-0F32169B340B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Zone de texte 7198">
              <a:extLst>
                <a:ext uri="{FF2B5EF4-FFF2-40B4-BE49-F238E27FC236}">
                  <a16:creationId xmlns:a16="http://schemas.microsoft.com/office/drawing/2014/main" id="{BE0BB0CF-D034-43F2-9003-3716EDA40FB0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3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29A50C1D-5D84-41BA-B335-2365E62D0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8A081A9-4C04-467B-BD0E-4E6D2352659E}"/>
              </a:ext>
            </a:extLst>
          </p:cNvPr>
          <p:cNvGrpSpPr/>
          <p:nvPr/>
        </p:nvGrpSpPr>
        <p:grpSpPr>
          <a:xfrm rot="19478832">
            <a:off x="621129" y="4955457"/>
            <a:ext cx="2629723" cy="1468898"/>
            <a:chOff x="622273" y="5279925"/>
            <a:chExt cx="2629723" cy="1468898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6708D369-1D80-42B3-B59C-FE252AA62CA7}"/>
                </a:ext>
              </a:extLst>
            </p:cNvPr>
            <p:cNvSpPr/>
            <p:nvPr/>
          </p:nvSpPr>
          <p:spPr>
            <a:xfrm>
              <a:off x="709182" y="5279925"/>
              <a:ext cx="2316335" cy="1468898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3" name="Zone de texte 7194">
              <a:extLst>
                <a:ext uri="{FF2B5EF4-FFF2-40B4-BE49-F238E27FC236}">
                  <a16:creationId xmlns:a16="http://schemas.microsoft.com/office/drawing/2014/main" id="{2DD1925F-DBC6-49F3-A50D-76267309108A}"/>
                </a:ext>
              </a:extLst>
            </p:cNvPr>
            <p:cNvSpPr txBox="1"/>
            <p:nvPr/>
          </p:nvSpPr>
          <p:spPr>
            <a:xfrm>
              <a:off x="622273" y="5734020"/>
              <a:ext cx="2629723" cy="7315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Électronique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03CEC-0ACF-4378-9C10-A5839E5DBF6D}"/>
              </a:ext>
            </a:extLst>
          </p:cNvPr>
          <p:cNvGrpSpPr/>
          <p:nvPr/>
        </p:nvGrpSpPr>
        <p:grpSpPr>
          <a:xfrm rot="19113054">
            <a:off x="3705551" y="4690985"/>
            <a:ext cx="2629723" cy="1550985"/>
            <a:chOff x="6165704" y="719876"/>
            <a:chExt cx="2629723" cy="155098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BF1F7C2-ECE3-4287-8269-DC5B57CFCC5B}"/>
                </a:ext>
              </a:extLst>
            </p:cNvPr>
            <p:cNvSpPr/>
            <p:nvPr/>
          </p:nvSpPr>
          <p:spPr>
            <a:xfrm>
              <a:off x="6322399" y="719876"/>
              <a:ext cx="2316335" cy="1550985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Zone de texte 7194">
              <a:extLst>
                <a:ext uri="{FF2B5EF4-FFF2-40B4-BE49-F238E27FC236}">
                  <a16:creationId xmlns:a16="http://schemas.microsoft.com/office/drawing/2014/main" id="{63579E85-22F9-4954-B7DA-EAB14D71EB7B}"/>
                </a:ext>
              </a:extLst>
            </p:cNvPr>
            <p:cNvSpPr txBox="1"/>
            <p:nvPr/>
          </p:nvSpPr>
          <p:spPr>
            <a:xfrm>
              <a:off x="6165704" y="1216496"/>
              <a:ext cx="2629723" cy="7315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Mécanique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D5F636-5E9B-40DE-85B0-EFEECEFD0F53}"/>
              </a:ext>
            </a:extLst>
          </p:cNvPr>
          <p:cNvGrpSpPr/>
          <p:nvPr/>
        </p:nvGrpSpPr>
        <p:grpSpPr>
          <a:xfrm rot="19888304">
            <a:off x="6465323" y="640161"/>
            <a:ext cx="2460510" cy="1594329"/>
            <a:chOff x="6744281" y="2569712"/>
            <a:chExt cx="2460510" cy="1594329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4EA76F99-EA42-429B-9365-FE1877ACD6F2}"/>
                </a:ext>
              </a:extLst>
            </p:cNvPr>
            <p:cNvSpPr/>
            <p:nvPr/>
          </p:nvSpPr>
          <p:spPr>
            <a:xfrm>
              <a:off x="6816368" y="2569712"/>
              <a:ext cx="2316335" cy="1594329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8" name="Zone de texte 20">
              <a:extLst>
                <a:ext uri="{FF2B5EF4-FFF2-40B4-BE49-F238E27FC236}">
                  <a16:creationId xmlns:a16="http://schemas.microsoft.com/office/drawing/2014/main" id="{33DD4F59-31A7-4130-87D6-B209E004DB34}"/>
                </a:ext>
              </a:extLst>
            </p:cNvPr>
            <p:cNvSpPr txBox="1"/>
            <p:nvPr/>
          </p:nvSpPr>
          <p:spPr>
            <a:xfrm>
              <a:off x="6744281" y="3098173"/>
              <a:ext cx="2460510" cy="101822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Électrotechnique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87616E2-896F-489D-9BB6-BF59745145F5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4EC7A63-14BE-4B2A-981B-BD803F051E7E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62EED1CE-612A-4375-8F13-B88CBDC65336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" name="Zone de texte 20">
              <a:extLst>
                <a:ext uri="{FF2B5EF4-FFF2-40B4-BE49-F238E27FC236}">
                  <a16:creationId xmlns:a16="http://schemas.microsoft.com/office/drawing/2014/main" id="{82CE0D5E-91C0-483B-B5FE-BB98BFE93587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1B22FDE-97F4-43E7-B43C-1F18307DFD15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AF00B0C-725C-4BBB-B817-E1A107F7FD18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" name="Zone de texte 7190">
              <a:extLst>
                <a:ext uri="{FF2B5EF4-FFF2-40B4-BE49-F238E27FC236}">
                  <a16:creationId xmlns:a16="http://schemas.microsoft.com/office/drawing/2014/main" id="{2FDC130C-A9B9-44E5-B660-E55893AE3F25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Zone de texte 7194">
              <a:extLst>
                <a:ext uri="{FF2B5EF4-FFF2-40B4-BE49-F238E27FC236}">
                  <a16:creationId xmlns:a16="http://schemas.microsoft.com/office/drawing/2014/main" id="{B4C76293-C52A-4D12-9F8B-0F32169B340B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Zone de texte 7198">
              <a:extLst>
                <a:ext uri="{FF2B5EF4-FFF2-40B4-BE49-F238E27FC236}">
                  <a16:creationId xmlns:a16="http://schemas.microsoft.com/office/drawing/2014/main" id="{BE0BB0CF-D034-43F2-9003-3716EDA40FB0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27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29A50C1D-5D84-41BA-B335-2365E62D0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8A081A9-4C04-467B-BD0E-4E6D2352659E}"/>
              </a:ext>
            </a:extLst>
          </p:cNvPr>
          <p:cNvGrpSpPr/>
          <p:nvPr/>
        </p:nvGrpSpPr>
        <p:grpSpPr>
          <a:xfrm rot="19478832">
            <a:off x="621129" y="4955457"/>
            <a:ext cx="2629723" cy="1468898"/>
            <a:chOff x="622273" y="5279925"/>
            <a:chExt cx="2629723" cy="1468898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6708D369-1D80-42B3-B59C-FE252AA62CA7}"/>
                </a:ext>
              </a:extLst>
            </p:cNvPr>
            <p:cNvSpPr/>
            <p:nvPr/>
          </p:nvSpPr>
          <p:spPr>
            <a:xfrm>
              <a:off x="709182" y="5279925"/>
              <a:ext cx="2316335" cy="1468898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3" name="Zone de texte 7194">
              <a:extLst>
                <a:ext uri="{FF2B5EF4-FFF2-40B4-BE49-F238E27FC236}">
                  <a16:creationId xmlns:a16="http://schemas.microsoft.com/office/drawing/2014/main" id="{2DD1925F-DBC6-49F3-A50D-76267309108A}"/>
                </a:ext>
              </a:extLst>
            </p:cNvPr>
            <p:cNvSpPr txBox="1"/>
            <p:nvPr/>
          </p:nvSpPr>
          <p:spPr>
            <a:xfrm>
              <a:off x="622273" y="5734020"/>
              <a:ext cx="2629723" cy="7315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Électronique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A58E9C06-87CB-48FF-9B5C-B93EFC1EEC98}"/>
              </a:ext>
            </a:extLst>
          </p:cNvPr>
          <p:cNvGrpSpPr/>
          <p:nvPr/>
        </p:nvGrpSpPr>
        <p:grpSpPr>
          <a:xfrm rot="18990984">
            <a:off x="6203999" y="3247196"/>
            <a:ext cx="2629723" cy="1468898"/>
            <a:chOff x="3877762" y="5211150"/>
            <a:chExt cx="2629723" cy="1468898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96B8AE62-936A-49C8-A767-B5962DA5A018}"/>
                </a:ext>
              </a:extLst>
            </p:cNvPr>
            <p:cNvSpPr/>
            <p:nvPr/>
          </p:nvSpPr>
          <p:spPr>
            <a:xfrm>
              <a:off x="3981285" y="5211150"/>
              <a:ext cx="2316335" cy="1468898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5" name="Zone de texte 7194">
              <a:extLst>
                <a:ext uri="{FF2B5EF4-FFF2-40B4-BE49-F238E27FC236}">
                  <a16:creationId xmlns:a16="http://schemas.microsoft.com/office/drawing/2014/main" id="{3EE90BDD-BC4D-4130-9E78-2A41088D991D}"/>
                </a:ext>
              </a:extLst>
            </p:cNvPr>
            <p:cNvSpPr txBox="1"/>
            <p:nvPr/>
          </p:nvSpPr>
          <p:spPr>
            <a:xfrm>
              <a:off x="3877762" y="5701786"/>
              <a:ext cx="2629723" cy="7315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03CEC-0ACF-4378-9C10-A5839E5DBF6D}"/>
              </a:ext>
            </a:extLst>
          </p:cNvPr>
          <p:cNvGrpSpPr/>
          <p:nvPr/>
        </p:nvGrpSpPr>
        <p:grpSpPr>
          <a:xfrm rot="19113054">
            <a:off x="3705551" y="4690985"/>
            <a:ext cx="2629723" cy="1550985"/>
            <a:chOff x="6165704" y="719876"/>
            <a:chExt cx="2629723" cy="155098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BF1F7C2-ECE3-4287-8269-DC5B57CFCC5B}"/>
                </a:ext>
              </a:extLst>
            </p:cNvPr>
            <p:cNvSpPr/>
            <p:nvPr/>
          </p:nvSpPr>
          <p:spPr>
            <a:xfrm>
              <a:off x="6322399" y="719876"/>
              <a:ext cx="2316335" cy="1550985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Zone de texte 7194">
              <a:extLst>
                <a:ext uri="{FF2B5EF4-FFF2-40B4-BE49-F238E27FC236}">
                  <a16:creationId xmlns:a16="http://schemas.microsoft.com/office/drawing/2014/main" id="{63579E85-22F9-4954-B7DA-EAB14D71EB7B}"/>
                </a:ext>
              </a:extLst>
            </p:cNvPr>
            <p:cNvSpPr txBox="1"/>
            <p:nvPr/>
          </p:nvSpPr>
          <p:spPr>
            <a:xfrm>
              <a:off x="6165704" y="1216496"/>
              <a:ext cx="2629723" cy="7315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Mécanique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D5F636-5E9B-40DE-85B0-EFEECEFD0F53}"/>
              </a:ext>
            </a:extLst>
          </p:cNvPr>
          <p:cNvGrpSpPr/>
          <p:nvPr/>
        </p:nvGrpSpPr>
        <p:grpSpPr>
          <a:xfrm rot="19888304">
            <a:off x="6465323" y="640161"/>
            <a:ext cx="2460510" cy="1594329"/>
            <a:chOff x="6744281" y="2569712"/>
            <a:chExt cx="2460510" cy="1594329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4EA76F99-EA42-429B-9365-FE1877ACD6F2}"/>
                </a:ext>
              </a:extLst>
            </p:cNvPr>
            <p:cNvSpPr/>
            <p:nvPr/>
          </p:nvSpPr>
          <p:spPr>
            <a:xfrm>
              <a:off x="6816368" y="2569712"/>
              <a:ext cx="2316335" cy="1594329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8" name="Zone de texte 20">
              <a:extLst>
                <a:ext uri="{FF2B5EF4-FFF2-40B4-BE49-F238E27FC236}">
                  <a16:creationId xmlns:a16="http://schemas.microsoft.com/office/drawing/2014/main" id="{33DD4F59-31A7-4130-87D6-B209E004DB34}"/>
                </a:ext>
              </a:extLst>
            </p:cNvPr>
            <p:cNvSpPr txBox="1"/>
            <p:nvPr/>
          </p:nvSpPr>
          <p:spPr>
            <a:xfrm>
              <a:off x="6744281" y="3098173"/>
              <a:ext cx="2460510" cy="101822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Électrotechnique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87616E2-896F-489D-9BB6-BF59745145F5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4EC7A63-14BE-4B2A-981B-BD803F051E7E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62EED1CE-612A-4375-8F13-B88CBDC65336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" name="Zone de texte 20">
              <a:extLst>
                <a:ext uri="{FF2B5EF4-FFF2-40B4-BE49-F238E27FC236}">
                  <a16:creationId xmlns:a16="http://schemas.microsoft.com/office/drawing/2014/main" id="{82CE0D5E-91C0-483B-B5FE-BB98BFE93587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1B22FDE-97F4-43E7-B43C-1F18307DFD15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AF00B0C-725C-4BBB-B817-E1A107F7FD18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" name="Zone de texte 7190">
              <a:extLst>
                <a:ext uri="{FF2B5EF4-FFF2-40B4-BE49-F238E27FC236}">
                  <a16:creationId xmlns:a16="http://schemas.microsoft.com/office/drawing/2014/main" id="{2FDC130C-A9B9-44E5-B660-E55893AE3F25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Zone de texte 7194">
              <a:extLst>
                <a:ext uri="{FF2B5EF4-FFF2-40B4-BE49-F238E27FC236}">
                  <a16:creationId xmlns:a16="http://schemas.microsoft.com/office/drawing/2014/main" id="{B4C76293-C52A-4D12-9F8B-0F32169B340B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Zone de texte 7198">
              <a:extLst>
                <a:ext uri="{FF2B5EF4-FFF2-40B4-BE49-F238E27FC236}">
                  <a16:creationId xmlns:a16="http://schemas.microsoft.com/office/drawing/2014/main" id="{BE0BB0CF-D034-43F2-9003-3716EDA40FB0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>
            <a:extLst>
              <a:ext uri="{FF2B5EF4-FFF2-40B4-BE49-F238E27FC236}">
                <a16:creationId xmlns:a16="http://schemas.microsoft.com/office/drawing/2014/main" id="{29A50C1D-5D84-41BA-B335-2365E62D0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9195538" y="20454"/>
            <a:ext cx="2954913" cy="466565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8A081A9-4C04-467B-BD0E-4E6D2352659E}"/>
              </a:ext>
            </a:extLst>
          </p:cNvPr>
          <p:cNvGrpSpPr/>
          <p:nvPr/>
        </p:nvGrpSpPr>
        <p:grpSpPr>
          <a:xfrm rot="19478832">
            <a:off x="621129" y="4955457"/>
            <a:ext cx="2629723" cy="1468898"/>
            <a:chOff x="622273" y="5279925"/>
            <a:chExt cx="2629723" cy="1468898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6708D369-1D80-42B3-B59C-FE252AA62CA7}"/>
                </a:ext>
              </a:extLst>
            </p:cNvPr>
            <p:cNvSpPr/>
            <p:nvPr/>
          </p:nvSpPr>
          <p:spPr>
            <a:xfrm>
              <a:off x="709182" y="5279925"/>
              <a:ext cx="2316335" cy="1468898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3" name="Zone de texte 7194">
              <a:extLst>
                <a:ext uri="{FF2B5EF4-FFF2-40B4-BE49-F238E27FC236}">
                  <a16:creationId xmlns:a16="http://schemas.microsoft.com/office/drawing/2014/main" id="{2DD1925F-DBC6-49F3-A50D-76267309108A}"/>
                </a:ext>
              </a:extLst>
            </p:cNvPr>
            <p:cNvSpPr txBox="1"/>
            <p:nvPr/>
          </p:nvSpPr>
          <p:spPr>
            <a:xfrm>
              <a:off x="622273" y="5734020"/>
              <a:ext cx="2629723" cy="7315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Électronique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A58E9C06-87CB-48FF-9B5C-B93EFC1EEC98}"/>
              </a:ext>
            </a:extLst>
          </p:cNvPr>
          <p:cNvGrpSpPr/>
          <p:nvPr/>
        </p:nvGrpSpPr>
        <p:grpSpPr>
          <a:xfrm rot="18990984">
            <a:off x="6203999" y="3247196"/>
            <a:ext cx="2629723" cy="1468898"/>
            <a:chOff x="3877762" y="5211150"/>
            <a:chExt cx="2629723" cy="1468898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96B8AE62-936A-49C8-A767-B5962DA5A018}"/>
                </a:ext>
              </a:extLst>
            </p:cNvPr>
            <p:cNvSpPr/>
            <p:nvPr/>
          </p:nvSpPr>
          <p:spPr>
            <a:xfrm>
              <a:off x="3981285" y="5211150"/>
              <a:ext cx="2316335" cy="1468898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5" name="Zone de texte 7194">
              <a:extLst>
                <a:ext uri="{FF2B5EF4-FFF2-40B4-BE49-F238E27FC236}">
                  <a16:creationId xmlns:a16="http://schemas.microsoft.com/office/drawing/2014/main" id="{3EE90BDD-BC4D-4130-9E78-2A41088D991D}"/>
                </a:ext>
              </a:extLst>
            </p:cNvPr>
            <p:cNvSpPr txBox="1"/>
            <p:nvPr/>
          </p:nvSpPr>
          <p:spPr>
            <a:xfrm>
              <a:off x="3877762" y="5701786"/>
              <a:ext cx="2629723" cy="7315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03CEC-0ACF-4378-9C10-A5839E5DBF6D}"/>
              </a:ext>
            </a:extLst>
          </p:cNvPr>
          <p:cNvGrpSpPr/>
          <p:nvPr/>
        </p:nvGrpSpPr>
        <p:grpSpPr>
          <a:xfrm rot="19113054">
            <a:off x="3705551" y="4690985"/>
            <a:ext cx="2629723" cy="1550985"/>
            <a:chOff x="6165704" y="719876"/>
            <a:chExt cx="2629723" cy="155098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BF1F7C2-ECE3-4287-8269-DC5B57CFCC5B}"/>
                </a:ext>
              </a:extLst>
            </p:cNvPr>
            <p:cNvSpPr/>
            <p:nvPr/>
          </p:nvSpPr>
          <p:spPr>
            <a:xfrm>
              <a:off x="6322399" y="719876"/>
              <a:ext cx="2316335" cy="1550985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6" name="Zone de texte 7194">
              <a:extLst>
                <a:ext uri="{FF2B5EF4-FFF2-40B4-BE49-F238E27FC236}">
                  <a16:creationId xmlns:a16="http://schemas.microsoft.com/office/drawing/2014/main" id="{63579E85-22F9-4954-B7DA-EAB14D71EB7B}"/>
                </a:ext>
              </a:extLst>
            </p:cNvPr>
            <p:cNvSpPr txBox="1"/>
            <p:nvPr/>
          </p:nvSpPr>
          <p:spPr>
            <a:xfrm>
              <a:off x="6165704" y="1216496"/>
              <a:ext cx="2629723" cy="73154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Mécanique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D5F636-5E9B-40DE-85B0-EFEECEFD0F53}"/>
              </a:ext>
            </a:extLst>
          </p:cNvPr>
          <p:cNvGrpSpPr/>
          <p:nvPr/>
        </p:nvGrpSpPr>
        <p:grpSpPr>
          <a:xfrm rot="19888304">
            <a:off x="6465323" y="640161"/>
            <a:ext cx="2460510" cy="1594329"/>
            <a:chOff x="6744281" y="2569712"/>
            <a:chExt cx="2460510" cy="1594329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4EA76F99-EA42-429B-9365-FE1877ACD6F2}"/>
                </a:ext>
              </a:extLst>
            </p:cNvPr>
            <p:cNvSpPr/>
            <p:nvPr/>
          </p:nvSpPr>
          <p:spPr>
            <a:xfrm>
              <a:off x="6816368" y="2569712"/>
              <a:ext cx="2316335" cy="1594329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8" name="Zone de texte 20">
              <a:extLst>
                <a:ext uri="{FF2B5EF4-FFF2-40B4-BE49-F238E27FC236}">
                  <a16:creationId xmlns:a16="http://schemas.microsoft.com/office/drawing/2014/main" id="{33DD4F59-31A7-4130-87D6-B209E004DB34}"/>
                </a:ext>
              </a:extLst>
            </p:cNvPr>
            <p:cNvSpPr txBox="1"/>
            <p:nvPr/>
          </p:nvSpPr>
          <p:spPr>
            <a:xfrm>
              <a:off x="6744281" y="3098173"/>
              <a:ext cx="2460510" cy="101822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Électrotechnique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02F6EE0C-DC24-494A-A8E6-B825006970AB}"/>
              </a:ext>
            </a:extLst>
          </p:cNvPr>
          <p:cNvGrpSpPr/>
          <p:nvPr/>
        </p:nvGrpSpPr>
        <p:grpSpPr>
          <a:xfrm rot="19257349">
            <a:off x="7947778" y="4808179"/>
            <a:ext cx="2460510" cy="1594329"/>
            <a:chOff x="4450423" y="3358127"/>
            <a:chExt cx="2460510" cy="1594329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2D62AEE5-7AD7-459A-AB03-278E42DBF28A}"/>
                </a:ext>
              </a:extLst>
            </p:cNvPr>
            <p:cNvSpPr/>
            <p:nvPr/>
          </p:nvSpPr>
          <p:spPr>
            <a:xfrm>
              <a:off x="4485293" y="3358127"/>
              <a:ext cx="2316335" cy="1594329"/>
            </a:xfrm>
            <a:prstGeom prst="ellipse">
              <a:avLst/>
            </a:prstGeom>
            <a:solidFill>
              <a:schemeClr val="bg2">
                <a:lumMod val="90000"/>
                <a:alpha val="5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51" name="Zone de texte 20">
              <a:extLst>
                <a:ext uri="{FF2B5EF4-FFF2-40B4-BE49-F238E27FC236}">
                  <a16:creationId xmlns:a16="http://schemas.microsoft.com/office/drawing/2014/main" id="{0202CBAF-A486-4D06-9E55-BA15495E924C}"/>
                </a:ext>
              </a:extLst>
            </p:cNvPr>
            <p:cNvSpPr txBox="1"/>
            <p:nvPr/>
          </p:nvSpPr>
          <p:spPr>
            <a:xfrm>
              <a:off x="4450423" y="3879386"/>
              <a:ext cx="2460510" cy="101822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…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87616E2-896F-489D-9BB6-BF59745145F5}"/>
              </a:ext>
            </a:extLst>
          </p:cNvPr>
          <p:cNvGrpSpPr/>
          <p:nvPr/>
        </p:nvGrpSpPr>
        <p:grpSpPr>
          <a:xfrm rot="20394031">
            <a:off x="415620" y="931513"/>
            <a:ext cx="5548727" cy="3501628"/>
            <a:chOff x="10236" y="134035"/>
            <a:chExt cx="2152439" cy="1381432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4EC7A63-14BE-4B2A-981B-BD803F051E7E}"/>
                </a:ext>
              </a:extLst>
            </p:cNvPr>
            <p:cNvSpPr/>
            <p:nvPr/>
          </p:nvSpPr>
          <p:spPr>
            <a:xfrm>
              <a:off x="10236" y="134035"/>
              <a:ext cx="2055513" cy="138143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62EED1CE-612A-4375-8F13-B88CBDC65336}"/>
                </a:ext>
              </a:extLst>
            </p:cNvPr>
            <p:cNvSpPr/>
            <p:nvPr/>
          </p:nvSpPr>
          <p:spPr>
            <a:xfrm>
              <a:off x="126853" y="385845"/>
              <a:ext cx="898543" cy="628981"/>
            </a:xfrm>
            <a:prstGeom prst="ellipse">
              <a:avLst/>
            </a:prstGeom>
            <a:solidFill>
              <a:srgbClr val="FFFF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7" name="Zone de texte 20">
              <a:extLst>
                <a:ext uri="{FF2B5EF4-FFF2-40B4-BE49-F238E27FC236}">
                  <a16:creationId xmlns:a16="http://schemas.microsoft.com/office/drawing/2014/main" id="{82CE0D5E-91C0-483B-B5FE-BB98BFE93587}"/>
                </a:ext>
              </a:extLst>
            </p:cNvPr>
            <p:cNvSpPr txBox="1"/>
            <p:nvPr/>
          </p:nvSpPr>
          <p:spPr>
            <a:xfrm>
              <a:off x="57503" y="585954"/>
              <a:ext cx="848636" cy="401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Énergie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1B22FDE-97F4-43E7-B43C-1F18307DFD15}"/>
                </a:ext>
              </a:extLst>
            </p:cNvPr>
            <p:cNvSpPr/>
            <p:nvPr/>
          </p:nvSpPr>
          <p:spPr>
            <a:xfrm>
              <a:off x="512697" y="824751"/>
              <a:ext cx="898543" cy="579497"/>
            </a:xfrm>
            <a:prstGeom prst="ellipse">
              <a:avLst/>
            </a:prstGeom>
            <a:solidFill>
              <a:srgbClr val="FF000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AF00B0C-725C-4BBB-B817-E1A107F7FD18}"/>
                </a:ext>
              </a:extLst>
            </p:cNvPr>
            <p:cNvSpPr/>
            <p:nvPr/>
          </p:nvSpPr>
          <p:spPr>
            <a:xfrm>
              <a:off x="816910" y="367586"/>
              <a:ext cx="898543" cy="611881"/>
            </a:xfrm>
            <a:prstGeom prst="ellipse">
              <a:avLst/>
            </a:prstGeom>
            <a:solidFill>
              <a:schemeClr val="accent6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" name="Zone de texte 7190">
              <a:extLst>
                <a:ext uri="{FF2B5EF4-FFF2-40B4-BE49-F238E27FC236}">
                  <a16:creationId xmlns:a16="http://schemas.microsoft.com/office/drawing/2014/main" id="{2FDC130C-A9B9-44E5-B660-E55893AE3F25}"/>
                </a:ext>
              </a:extLst>
            </p:cNvPr>
            <p:cNvSpPr txBox="1"/>
            <p:nvPr/>
          </p:nvSpPr>
          <p:spPr>
            <a:xfrm>
              <a:off x="880289" y="505875"/>
              <a:ext cx="848636" cy="39994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Matière &amp; Structure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Zone de texte 7194">
              <a:extLst>
                <a:ext uri="{FF2B5EF4-FFF2-40B4-BE49-F238E27FC236}">
                  <a16:creationId xmlns:a16="http://schemas.microsoft.com/office/drawing/2014/main" id="{B4C76293-C52A-4D12-9F8B-0F32169B340B}"/>
                </a:ext>
              </a:extLst>
            </p:cNvPr>
            <p:cNvSpPr txBox="1"/>
            <p:nvPr/>
          </p:nvSpPr>
          <p:spPr>
            <a:xfrm>
              <a:off x="488919" y="1053119"/>
              <a:ext cx="1020111" cy="28860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Information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Zone de texte 7198">
              <a:extLst>
                <a:ext uri="{FF2B5EF4-FFF2-40B4-BE49-F238E27FC236}">
                  <a16:creationId xmlns:a16="http://schemas.microsoft.com/office/drawing/2014/main" id="{BE0BB0CF-D034-43F2-9003-3716EDA40FB0}"/>
                </a:ext>
              </a:extLst>
            </p:cNvPr>
            <p:cNvSpPr txBox="1"/>
            <p:nvPr/>
          </p:nvSpPr>
          <p:spPr>
            <a:xfrm>
              <a:off x="1314315" y="936012"/>
              <a:ext cx="848360" cy="30128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SYSTÈME</a:t>
              </a:r>
              <a:endParaRPr lang="fr-FR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7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34057274-9F36-4B78-A9F5-50AC1ADA238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7770335" y="696923"/>
            <a:ext cx="3448544" cy="533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 descr="http://www.google.fr/url?source=imglanding&amp;ct=img&amp;q=http://faitesbougervosid.com/wp-content/uploads/2013/11/idee-blog-professionnel.jpg&amp;sa=X&amp;ei=OoplVe-9KYH6UMfDgfAM&amp;ved=0CAkQ8wc&amp;usg=AFQjCNECi_dt4Ve6NneHtocFGQYljq2tlQ">
            <a:extLst>
              <a:ext uri="{FF2B5EF4-FFF2-40B4-BE49-F238E27FC236}">
                <a16:creationId xmlns:a16="http://schemas.microsoft.com/office/drawing/2014/main" id="{82E12A06-DD26-402C-BA9F-94994F28DB71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1" y="1605046"/>
            <a:ext cx="2246539" cy="1778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1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F25849E4-ECA4-4A88-8598-2A0BC4D61737}"/>
              </a:ext>
            </a:extLst>
          </p:cNvPr>
          <p:cNvGrpSpPr/>
          <p:nvPr/>
        </p:nvGrpSpPr>
        <p:grpSpPr>
          <a:xfrm>
            <a:off x="659084" y="242232"/>
            <a:ext cx="2409317" cy="1238491"/>
            <a:chOff x="3065509" y="1296365"/>
            <a:chExt cx="2409317" cy="1238491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9107B7D-6214-4E4B-A774-EBA11A26385F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5C416F3-5908-422B-A198-9D1646D14C6E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Besoin</a:t>
              </a:r>
            </a:p>
          </p:txBody>
        </p:sp>
      </p:grpSp>
      <p:pic>
        <p:nvPicPr>
          <p:cNvPr id="22" name="Image 2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34057274-9F36-4B78-A9F5-50AC1ADA238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7770335" y="696923"/>
            <a:ext cx="3448544" cy="533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 descr="http://www.google.fr/url?source=imglanding&amp;ct=img&amp;q=http://faitesbougervosid.com/wp-content/uploads/2013/11/idee-blog-professionnel.jpg&amp;sa=X&amp;ei=OoplVe-9KYH6UMfDgfAM&amp;ved=0CAkQ8wc&amp;usg=AFQjCNECi_dt4Ve6NneHtocFGQYljq2tlQ">
            <a:extLst>
              <a:ext uri="{FF2B5EF4-FFF2-40B4-BE49-F238E27FC236}">
                <a16:creationId xmlns:a16="http://schemas.microsoft.com/office/drawing/2014/main" id="{9EC77670-4E90-4DE4-95B8-C8D2D3CEE485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1" y="1605046"/>
            <a:ext cx="2246539" cy="1778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F25849E4-ECA4-4A88-8598-2A0BC4D61737}"/>
              </a:ext>
            </a:extLst>
          </p:cNvPr>
          <p:cNvGrpSpPr/>
          <p:nvPr/>
        </p:nvGrpSpPr>
        <p:grpSpPr>
          <a:xfrm>
            <a:off x="659084" y="242232"/>
            <a:ext cx="2409317" cy="1238491"/>
            <a:chOff x="3065509" y="1296365"/>
            <a:chExt cx="2409317" cy="1238491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9107B7D-6214-4E4B-A774-EBA11A26385F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5C416F3-5908-422B-A198-9D1646D14C6E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Besoin</a:t>
              </a:r>
            </a:p>
          </p:txBody>
        </p:sp>
      </p:grp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845BE49-AE39-4B6F-9437-629ABCD04428}"/>
              </a:ext>
            </a:extLst>
          </p:cNvPr>
          <p:cNvSpPr/>
          <p:nvPr/>
        </p:nvSpPr>
        <p:spPr>
          <a:xfrm rot="1619636">
            <a:off x="3134018" y="1516587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34057274-9F36-4B78-A9F5-50AC1ADA238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7770335" y="696923"/>
            <a:ext cx="3448544" cy="533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 descr="http://www.google.fr/url?source=imglanding&amp;ct=img&amp;q=http://faitesbougervosid.com/wp-content/uploads/2013/11/idee-blog-professionnel.jpg&amp;sa=X&amp;ei=OoplVe-9KYH6UMfDgfAM&amp;ved=0CAkQ8wc&amp;usg=AFQjCNECi_dt4Ve6NneHtocFGQYljq2tlQ">
            <a:extLst>
              <a:ext uri="{FF2B5EF4-FFF2-40B4-BE49-F238E27FC236}">
                <a16:creationId xmlns:a16="http://schemas.microsoft.com/office/drawing/2014/main" id="{C3883430-E24D-407B-9CCC-5B6E05A34A1C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1" y="1605046"/>
            <a:ext cx="2246539" cy="1778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47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2A6FA9-0976-4A28-8440-93CD0ADF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1744097"/>
            <a:ext cx="3369806" cy="336980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33054-A1EF-48E4-A749-B2C3E716F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504540" y="1713241"/>
            <a:ext cx="1763063" cy="2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5F2580A4-4C04-4AA0-BCCF-4D4DF271D6E9}"/>
              </a:ext>
            </a:extLst>
          </p:cNvPr>
          <p:cNvGrpSpPr/>
          <p:nvPr/>
        </p:nvGrpSpPr>
        <p:grpSpPr>
          <a:xfrm>
            <a:off x="4266306" y="1823439"/>
            <a:ext cx="2409317" cy="1238491"/>
            <a:chOff x="3065509" y="1296365"/>
            <a:chExt cx="2409317" cy="12384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91947B8-2B1C-4AFC-96A3-7E4F5950BEDB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FA3CE51-03A7-4F03-B544-2B3FD90A5EE8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Conception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25849E4-ECA4-4A88-8598-2A0BC4D61737}"/>
              </a:ext>
            </a:extLst>
          </p:cNvPr>
          <p:cNvGrpSpPr/>
          <p:nvPr/>
        </p:nvGrpSpPr>
        <p:grpSpPr>
          <a:xfrm>
            <a:off x="659084" y="242232"/>
            <a:ext cx="2409317" cy="1238491"/>
            <a:chOff x="3065509" y="1296365"/>
            <a:chExt cx="2409317" cy="1238491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9107B7D-6214-4E4B-A774-EBA11A26385F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5C416F3-5908-422B-A198-9D1646D14C6E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Besoin</a:t>
              </a:r>
            </a:p>
          </p:txBody>
        </p:sp>
      </p:grp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845BE49-AE39-4B6F-9437-629ABCD04428}"/>
              </a:ext>
            </a:extLst>
          </p:cNvPr>
          <p:cNvSpPr/>
          <p:nvPr/>
        </p:nvSpPr>
        <p:spPr>
          <a:xfrm rot="1619636">
            <a:off x="3134018" y="1516587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34057274-9F36-4B78-A9F5-50AC1ADA238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7770335" y="696923"/>
            <a:ext cx="3448544" cy="533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 descr="http://www.google.fr/url?source=imglanding&amp;ct=img&amp;q=http://faitesbougervosid.com/wp-content/uploads/2013/11/idee-blog-professionnel.jpg&amp;sa=X&amp;ei=OoplVe-9KYH6UMfDgfAM&amp;ved=0CAkQ8wc&amp;usg=AFQjCNECi_dt4Ve6NneHtocFGQYljq2tlQ">
            <a:extLst>
              <a:ext uri="{FF2B5EF4-FFF2-40B4-BE49-F238E27FC236}">
                <a16:creationId xmlns:a16="http://schemas.microsoft.com/office/drawing/2014/main" id="{B6223712-18DF-4428-9094-622915954A53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1" y="1605046"/>
            <a:ext cx="2246539" cy="1778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9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5F2580A4-4C04-4AA0-BCCF-4D4DF271D6E9}"/>
              </a:ext>
            </a:extLst>
          </p:cNvPr>
          <p:cNvGrpSpPr/>
          <p:nvPr/>
        </p:nvGrpSpPr>
        <p:grpSpPr>
          <a:xfrm>
            <a:off x="4266306" y="1823439"/>
            <a:ext cx="2409317" cy="1238491"/>
            <a:chOff x="3065509" y="1296365"/>
            <a:chExt cx="2409317" cy="12384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91947B8-2B1C-4AFC-96A3-7E4F5950BEDB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FA3CE51-03A7-4F03-B544-2B3FD90A5EE8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Conception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25849E4-ECA4-4A88-8598-2A0BC4D61737}"/>
              </a:ext>
            </a:extLst>
          </p:cNvPr>
          <p:cNvGrpSpPr/>
          <p:nvPr/>
        </p:nvGrpSpPr>
        <p:grpSpPr>
          <a:xfrm>
            <a:off x="659084" y="242232"/>
            <a:ext cx="2409317" cy="1238491"/>
            <a:chOff x="3065509" y="1296365"/>
            <a:chExt cx="2409317" cy="1238491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9107B7D-6214-4E4B-A774-EBA11A26385F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5C416F3-5908-422B-A198-9D1646D14C6E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Besoin</a:t>
              </a:r>
            </a:p>
          </p:txBody>
        </p:sp>
      </p:grp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845BE49-AE39-4B6F-9437-629ABCD04428}"/>
              </a:ext>
            </a:extLst>
          </p:cNvPr>
          <p:cNvSpPr/>
          <p:nvPr/>
        </p:nvSpPr>
        <p:spPr>
          <a:xfrm rot="1619636">
            <a:off x="3134018" y="1516587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2F73CB75-54AD-4CD9-899D-05F820FAFD18}"/>
              </a:ext>
            </a:extLst>
          </p:cNvPr>
          <p:cNvSpPr/>
          <p:nvPr/>
        </p:nvSpPr>
        <p:spPr>
          <a:xfrm rot="8717027">
            <a:off x="3307093" y="3170373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32CBFD1F-DC1B-4591-A187-10EF9A7963A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7770335" y="696923"/>
            <a:ext cx="3448544" cy="533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 descr="http://www.google.fr/url?source=imglanding&amp;ct=img&amp;q=http://faitesbougervosid.com/wp-content/uploads/2013/11/idee-blog-professionnel.jpg&amp;sa=X&amp;ei=OoplVe-9KYH6UMfDgfAM&amp;ved=0CAkQ8wc&amp;usg=AFQjCNECi_dt4Ve6NneHtocFGQYljq2tlQ">
            <a:extLst>
              <a:ext uri="{FF2B5EF4-FFF2-40B4-BE49-F238E27FC236}">
                <a16:creationId xmlns:a16="http://schemas.microsoft.com/office/drawing/2014/main" id="{63F8D00F-8875-4903-99CB-DC4CC128DBA2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1" y="1605046"/>
            <a:ext cx="2246539" cy="1778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6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5F2580A4-4C04-4AA0-BCCF-4D4DF271D6E9}"/>
              </a:ext>
            </a:extLst>
          </p:cNvPr>
          <p:cNvGrpSpPr/>
          <p:nvPr/>
        </p:nvGrpSpPr>
        <p:grpSpPr>
          <a:xfrm>
            <a:off x="4266306" y="1823439"/>
            <a:ext cx="2409317" cy="1238491"/>
            <a:chOff x="3065509" y="1296365"/>
            <a:chExt cx="2409317" cy="12384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91947B8-2B1C-4AFC-96A3-7E4F5950BEDB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FA3CE51-03A7-4F03-B544-2B3FD90A5EE8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Conception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7A0BA31-8D27-4ADD-8721-5261350B0C9F}"/>
              </a:ext>
            </a:extLst>
          </p:cNvPr>
          <p:cNvGrpSpPr/>
          <p:nvPr/>
        </p:nvGrpSpPr>
        <p:grpSpPr>
          <a:xfrm>
            <a:off x="655860" y="3507857"/>
            <a:ext cx="2409317" cy="1238491"/>
            <a:chOff x="3065509" y="1296365"/>
            <a:chExt cx="2409317" cy="123849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EDD0300-065B-4ACC-BD11-6760A33DD37E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DC0EE18-ADBC-400D-BA85-674A96F46008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Fabrication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25849E4-ECA4-4A88-8598-2A0BC4D61737}"/>
              </a:ext>
            </a:extLst>
          </p:cNvPr>
          <p:cNvGrpSpPr/>
          <p:nvPr/>
        </p:nvGrpSpPr>
        <p:grpSpPr>
          <a:xfrm>
            <a:off x="659084" y="242232"/>
            <a:ext cx="2409317" cy="1238491"/>
            <a:chOff x="3065509" y="1296365"/>
            <a:chExt cx="2409317" cy="1238491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9107B7D-6214-4E4B-A774-EBA11A26385F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5C416F3-5908-422B-A198-9D1646D14C6E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Besoin</a:t>
              </a:r>
            </a:p>
          </p:txBody>
        </p:sp>
      </p:grp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845BE49-AE39-4B6F-9437-629ABCD04428}"/>
              </a:ext>
            </a:extLst>
          </p:cNvPr>
          <p:cNvSpPr/>
          <p:nvPr/>
        </p:nvSpPr>
        <p:spPr>
          <a:xfrm rot="1619636">
            <a:off x="3134018" y="1516587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2F73CB75-54AD-4CD9-899D-05F820FAFD18}"/>
              </a:ext>
            </a:extLst>
          </p:cNvPr>
          <p:cNvSpPr/>
          <p:nvPr/>
        </p:nvSpPr>
        <p:spPr>
          <a:xfrm rot="8717027">
            <a:off x="3307093" y="3170373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AAAD2374-F259-4AC5-9972-A9FF6753128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7770335" y="696923"/>
            <a:ext cx="3448544" cy="533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 descr="http://www.google.fr/url?source=imglanding&amp;ct=img&amp;q=http://faitesbougervosid.com/wp-content/uploads/2013/11/idee-blog-professionnel.jpg&amp;sa=X&amp;ei=OoplVe-9KYH6UMfDgfAM&amp;ved=0CAkQ8wc&amp;usg=AFQjCNECi_dt4Ve6NneHtocFGQYljq2tlQ">
            <a:extLst>
              <a:ext uri="{FF2B5EF4-FFF2-40B4-BE49-F238E27FC236}">
                <a16:creationId xmlns:a16="http://schemas.microsoft.com/office/drawing/2014/main" id="{26F1E1F1-A99B-429B-97E5-A339D82CEACC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1" y="1605046"/>
            <a:ext cx="2246539" cy="1778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3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5F2580A4-4C04-4AA0-BCCF-4D4DF271D6E9}"/>
              </a:ext>
            </a:extLst>
          </p:cNvPr>
          <p:cNvGrpSpPr/>
          <p:nvPr/>
        </p:nvGrpSpPr>
        <p:grpSpPr>
          <a:xfrm>
            <a:off x="4266306" y="1823439"/>
            <a:ext cx="2409317" cy="1238491"/>
            <a:chOff x="3065509" y="1296365"/>
            <a:chExt cx="2409317" cy="12384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91947B8-2B1C-4AFC-96A3-7E4F5950BEDB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FA3CE51-03A7-4F03-B544-2B3FD90A5EE8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Conception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7A0BA31-8D27-4ADD-8721-5261350B0C9F}"/>
              </a:ext>
            </a:extLst>
          </p:cNvPr>
          <p:cNvGrpSpPr/>
          <p:nvPr/>
        </p:nvGrpSpPr>
        <p:grpSpPr>
          <a:xfrm>
            <a:off x="655860" y="3507857"/>
            <a:ext cx="2409317" cy="1238491"/>
            <a:chOff x="3065509" y="1296365"/>
            <a:chExt cx="2409317" cy="123849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EDD0300-065B-4ACC-BD11-6760A33DD37E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DC0EE18-ADBC-400D-BA85-674A96F46008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Fabrication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25849E4-ECA4-4A88-8598-2A0BC4D61737}"/>
              </a:ext>
            </a:extLst>
          </p:cNvPr>
          <p:cNvGrpSpPr/>
          <p:nvPr/>
        </p:nvGrpSpPr>
        <p:grpSpPr>
          <a:xfrm>
            <a:off x="659084" y="242232"/>
            <a:ext cx="2409317" cy="1238491"/>
            <a:chOff x="3065509" y="1296365"/>
            <a:chExt cx="2409317" cy="1238491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9107B7D-6214-4E4B-A774-EBA11A26385F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5C416F3-5908-422B-A198-9D1646D14C6E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Besoin</a:t>
              </a:r>
            </a:p>
          </p:txBody>
        </p:sp>
      </p:grp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845BE49-AE39-4B6F-9437-629ABCD04428}"/>
              </a:ext>
            </a:extLst>
          </p:cNvPr>
          <p:cNvSpPr/>
          <p:nvPr/>
        </p:nvSpPr>
        <p:spPr>
          <a:xfrm rot="1619636">
            <a:off x="3134018" y="1516587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2F73CB75-54AD-4CD9-899D-05F820FAFD18}"/>
              </a:ext>
            </a:extLst>
          </p:cNvPr>
          <p:cNvSpPr/>
          <p:nvPr/>
        </p:nvSpPr>
        <p:spPr>
          <a:xfrm rot="8717027">
            <a:off x="3307093" y="3170373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CC83EAD3-0569-469B-A820-ABCBA7F91EAC}"/>
              </a:ext>
            </a:extLst>
          </p:cNvPr>
          <p:cNvSpPr/>
          <p:nvPr/>
        </p:nvSpPr>
        <p:spPr>
          <a:xfrm rot="1619636">
            <a:off x="3134017" y="4736014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06BCBA67-5D98-4F26-B2AF-BC59E45893C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7770335" y="696923"/>
            <a:ext cx="3448544" cy="533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 descr="http://www.google.fr/url?source=imglanding&amp;ct=img&amp;q=http://faitesbougervosid.com/wp-content/uploads/2013/11/idee-blog-professionnel.jpg&amp;sa=X&amp;ei=OoplVe-9KYH6UMfDgfAM&amp;ved=0CAkQ8wc&amp;usg=AFQjCNECi_dt4Ve6NneHtocFGQYljq2tlQ">
            <a:extLst>
              <a:ext uri="{FF2B5EF4-FFF2-40B4-BE49-F238E27FC236}">
                <a16:creationId xmlns:a16="http://schemas.microsoft.com/office/drawing/2014/main" id="{8F9C7251-E205-404C-82AA-1F3FE3110D4D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1" y="1605046"/>
            <a:ext cx="2246539" cy="1778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29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5F2580A4-4C04-4AA0-BCCF-4D4DF271D6E9}"/>
              </a:ext>
            </a:extLst>
          </p:cNvPr>
          <p:cNvGrpSpPr/>
          <p:nvPr/>
        </p:nvGrpSpPr>
        <p:grpSpPr>
          <a:xfrm>
            <a:off x="4266306" y="1823439"/>
            <a:ext cx="2409317" cy="1238491"/>
            <a:chOff x="3065509" y="1296365"/>
            <a:chExt cx="2409317" cy="12384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91947B8-2B1C-4AFC-96A3-7E4F5950BEDB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FA3CE51-03A7-4F03-B544-2B3FD90A5EE8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Conception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9708928-FA16-4B5D-8AB8-E915A30566AE}"/>
              </a:ext>
            </a:extLst>
          </p:cNvPr>
          <p:cNvGrpSpPr/>
          <p:nvPr/>
        </p:nvGrpSpPr>
        <p:grpSpPr>
          <a:xfrm>
            <a:off x="4266307" y="4796950"/>
            <a:ext cx="2409316" cy="1238491"/>
            <a:chOff x="3065509" y="1296365"/>
            <a:chExt cx="2409316" cy="12384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90332C1-B5BF-4672-AB02-B8D84A836EE0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7CA63EA-1CA1-4C7A-8067-6BDDD660A949}"/>
                </a:ext>
              </a:extLst>
            </p:cNvPr>
            <p:cNvSpPr txBox="1"/>
            <p:nvPr/>
          </p:nvSpPr>
          <p:spPr>
            <a:xfrm>
              <a:off x="3168002" y="1623222"/>
              <a:ext cx="2134624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Utilisation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7A0BA31-8D27-4ADD-8721-5261350B0C9F}"/>
              </a:ext>
            </a:extLst>
          </p:cNvPr>
          <p:cNvGrpSpPr/>
          <p:nvPr/>
        </p:nvGrpSpPr>
        <p:grpSpPr>
          <a:xfrm>
            <a:off x="655860" y="3507857"/>
            <a:ext cx="2409317" cy="1238491"/>
            <a:chOff x="3065509" y="1296365"/>
            <a:chExt cx="2409317" cy="123849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EDD0300-065B-4ACC-BD11-6760A33DD37E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DC0EE18-ADBC-400D-BA85-674A96F46008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Fabrication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25849E4-ECA4-4A88-8598-2A0BC4D61737}"/>
              </a:ext>
            </a:extLst>
          </p:cNvPr>
          <p:cNvGrpSpPr/>
          <p:nvPr/>
        </p:nvGrpSpPr>
        <p:grpSpPr>
          <a:xfrm>
            <a:off x="659084" y="242232"/>
            <a:ext cx="2409317" cy="1238491"/>
            <a:chOff x="3065509" y="1296365"/>
            <a:chExt cx="2409317" cy="1238491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9107B7D-6214-4E4B-A774-EBA11A26385F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5C416F3-5908-422B-A198-9D1646D14C6E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Besoin</a:t>
              </a:r>
            </a:p>
          </p:txBody>
        </p:sp>
      </p:grp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845BE49-AE39-4B6F-9437-629ABCD04428}"/>
              </a:ext>
            </a:extLst>
          </p:cNvPr>
          <p:cNvSpPr/>
          <p:nvPr/>
        </p:nvSpPr>
        <p:spPr>
          <a:xfrm rot="1619636">
            <a:off x="3134018" y="1516587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2F73CB75-54AD-4CD9-899D-05F820FAFD18}"/>
              </a:ext>
            </a:extLst>
          </p:cNvPr>
          <p:cNvSpPr/>
          <p:nvPr/>
        </p:nvSpPr>
        <p:spPr>
          <a:xfrm rot="8717027">
            <a:off x="3307093" y="3170373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CC83EAD3-0569-469B-A820-ABCBA7F91EAC}"/>
              </a:ext>
            </a:extLst>
          </p:cNvPr>
          <p:cNvSpPr/>
          <p:nvPr/>
        </p:nvSpPr>
        <p:spPr>
          <a:xfrm rot="1619636">
            <a:off x="3134017" y="4736014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C22991C0-524A-49C5-821F-938AD2E2D99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7770335" y="696923"/>
            <a:ext cx="3448544" cy="533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 descr="http://www.google.fr/url?source=imglanding&amp;ct=img&amp;q=http://faitesbougervosid.com/wp-content/uploads/2013/11/idee-blog-professionnel.jpg&amp;sa=X&amp;ei=OoplVe-9KYH6UMfDgfAM&amp;ved=0CAkQ8wc&amp;usg=AFQjCNECi_dt4Ve6NneHtocFGQYljq2tlQ">
            <a:extLst>
              <a:ext uri="{FF2B5EF4-FFF2-40B4-BE49-F238E27FC236}">
                <a16:creationId xmlns:a16="http://schemas.microsoft.com/office/drawing/2014/main" id="{32AF7591-AD8A-499C-9136-5B1E32A88619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1" y="1605046"/>
            <a:ext cx="2246539" cy="1778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1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5F2580A4-4C04-4AA0-BCCF-4D4DF271D6E9}"/>
              </a:ext>
            </a:extLst>
          </p:cNvPr>
          <p:cNvGrpSpPr/>
          <p:nvPr/>
        </p:nvGrpSpPr>
        <p:grpSpPr>
          <a:xfrm>
            <a:off x="4266306" y="1823439"/>
            <a:ext cx="2409317" cy="1238491"/>
            <a:chOff x="3065509" y="1296365"/>
            <a:chExt cx="2409317" cy="12384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91947B8-2B1C-4AFC-96A3-7E4F5950BEDB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FA3CE51-03A7-4F03-B544-2B3FD90A5EE8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Conception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9708928-FA16-4B5D-8AB8-E915A30566AE}"/>
              </a:ext>
            </a:extLst>
          </p:cNvPr>
          <p:cNvGrpSpPr/>
          <p:nvPr/>
        </p:nvGrpSpPr>
        <p:grpSpPr>
          <a:xfrm>
            <a:off x="4266307" y="4796950"/>
            <a:ext cx="2409316" cy="1238491"/>
            <a:chOff x="3065509" y="1296365"/>
            <a:chExt cx="2409316" cy="123849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90332C1-B5BF-4672-AB02-B8D84A836EE0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7CA63EA-1CA1-4C7A-8067-6BDDD660A949}"/>
                </a:ext>
              </a:extLst>
            </p:cNvPr>
            <p:cNvSpPr txBox="1"/>
            <p:nvPr/>
          </p:nvSpPr>
          <p:spPr>
            <a:xfrm>
              <a:off x="3168002" y="1623222"/>
              <a:ext cx="2134624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Utilisation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7A0BA31-8D27-4ADD-8721-5261350B0C9F}"/>
              </a:ext>
            </a:extLst>
          </p:cNvPr>
          <p:cNvGrpSpPr/>
          <p:nvPr/>
        </p:nvGrpSpPr>
        <p:grpSpPr>
          <a:xfrm>
            <a:off x="655860" y="3507857"/>
            <a:ext cx="2409317" cy="1238491"/>
            <a:chOff x="3065509" y="1296365"/>
            <a:chExt cx="2409317" cy="123849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EDD0300-065B-4ACC-BD11-6760A33DD37E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DC0EE18-ADBC-400D-BA85-674A96F46008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Fabrication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25849E4-ECA4-4A88-8598-2A0BC4D61737}"/>
              </a:ext>
            </a:extLst>
          </p:cNvPr>
          <p:cNvGrpSpPr/>
          <p:nvPr/>
        </p:nvGrpSpPr>
        <p:grpSpPr>
          <a:xfrm>
            <a:off x="659084" y="242232"/>
            <a:ext cx="2409317" cy="1238491"/>
            <a:chOff x="3065509" y="1296365"/>
            <a:chExt cx="2409317" cy="1238491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9107B7D-6214-4E4B-A774-EBA11A26385F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5C416F3-5908-422B-A198-9D1646D14C6E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Besoin</a:t>
              </a:r>
            </a:p>
          </p:txBody>
        </p:sp>
      </p:grp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E845BE49-AE39-4B6F-9437-629ABCD04428}"/>
              </a:ext>
            </a:extLst>
          </p:cNvPr>
          <p:cNvSpPr/>
          <p:nvPr/>
        </p:nvSpPr>
        <p:spPr>
          <a:xfrm rot="1619636">
            <a:off x="3134018" y="1516587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2F73CB75-54AD-4CD9-899D-05F820FAFD18}"/>
              </a:ext>
            </a:extLst>
          </p:cNvPr>
          <p:cNvSpPr/>
          <p:nvPr/>
        </p:nvSpPr>
        <p:spPr>
          <a:xfrm rot="8717027">
            <a:off x="3307093" y="3170373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CC83EAD3-0569-469B-A820-ABCBA7F91EAC}"/>
              </a:ext>
            </a:extLst>
          </p:cNvPr>
          <p:cNvSpPr/>
          <p:nvPr/>
        </p:nvSpPr>
        <p:spPr>
          <a:xfrm rot="1619636">
            <a:off x="3134017" y="4736014"/>
            <a:ext cx="891250" cy="5172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 descr="http://www.google.fr/url?source=imglanding&amp;ct=img&amp;q=http://faitesbougervosid.com/wp-content/uploads/2013/11/idee-blog-professionnel.jpg&amp;sa=X&amp;ei=OoplVe-9KYH6UMfDgfAM&amp;ved=0CAkQ8wc&amp;usg=AFQjCNECi_dt4Ve6NneHtocFGQYljq2tlQ">
            <a:extLst>
              <a:ext uri="{FF2B5EF4-FFF2-40B4-BE49-F238E27FC236}">
                <a16:creationId xmlns:a16="http://schemas.microsoft.com/office/drawing/2014/main" id="{32AF7591-AD8A-499C-9136-5B1E32A88619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1" y="1605046"/>
            <a:ext cx="2246539" cy="177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C1D0544B-801F-4FB0-B033-E57354308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236" y="866699"/>
            <a:ext cx="4602904" cy="480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3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E8AA92-A725-4C3B-9089-8F5A91C4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36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EF883A-57F7-4D53-806A-ACAD75187A7E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52A53F7-9A81-4A86-8340-4AA8B17AEC38}"/>
              </a:ext>
            </a:extLst>
          </p:cNvPr>
          <p:cNvGrpSpPr/>
          <p:nvPr/>
        </p:nvGrpSpPr>
        <p:grpSpPr>
          <a:xfrm>
            <a:off x="711887" y="1619681"/>
            <a:ext cx="2409317" cy="1238491"/>
            <a:chOff x="3065509" y="1296365"/>
            <a:chExt cx="2409317" cy="1238491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BB761FD0-0378-4CD3-A203-FA4BF04CC7F4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0E38E42-22CB-4B95-82C3-229014740D87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Idée</a:t>
              </a:r>
            </a:p>
          </p:txBody>
        </p:sp>
      </p:grpSp>
      <p:sp>
        <p:nvSpPr>
          <p:cNvPr id="4" name="Flèche : angle droit 3">
            <a:extLst>
              <a:ext uri="{FF2B5EF4-FFF2-40B4-BE49-F238E27FC236}">
                <a16:creationId xmlns:a16="http://schemas.microsoft.com/office/drawing/2014/main" id="{0D8F4A99-C7F7-4A8A-8FA9-0B8A71725920}"/>
              </a:ext>
            </a:extLst>
          </p:cNvPr>
          <p:cNvSpPr/>
          <p:nvPr/>
        </p:nvSpPr>
        <p:spPr>
          <a:xfrm rot="5400000">
            <a:off x="2065514" y="2837956"/>
            <a:ext cx="997726" cy="134062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4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E8AA92-A725-4C3B-9089-8F5A91C4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37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EF883A-57F7-4D53-806A-ACAD75187A7E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CB116C-3563-4AEC-BA54-B536EDC5C406}"/>
              </a:ext>
            </a:extLst>
          </p:cNvPr>
          <p:cNvGrpSpPr/>
          <p:nvPr/>
        </p:nvGrpSpPr>
        <p:grpSpPr>
          <a:xfrm>
            <a:off x="3705830" y="3095500"/>
            <a:ext cx="2409317" cy="1238491"/>
            <a:chOff x="3065509" y="1296365"/>
            <a:chExt cx="2409317" cy="1238491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929630D6-AF37-4710-9CFB-E42A0739D726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5B97678F-BB35-4430-AA38-32F42901CCCF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Modèle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A04AA245-6C33-4479-9990-669BB8AC00B1}"/>
              </a:ext>
            </a:extLst>
          </p:cNvPr>
          <p:cNvGrpSpPr/>
          <p:nvPr/>
        </p:nvGrpSpPr>
        <p:grpSpPr>
          <a:xfrm>
            <a:off x="4887121" y="3095502"/>
            <a:ext cx="6253368" cy="2943187"/>
            <a:chOff x="4887121" y="3095502"/>
            <a:chExt cx="6253368" cy="2943187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A9FD8118-A8A7-463B-86D3-F0C3A1D52840}"/>
                </a:ext>
              </a:extLst>
            </p:cNvPr>
            <p:cNvGrpSpPr/>
            <p:nvPr/>
          </p:nvGrpSpPr>
          <p:grpSpPr>
            <a:xfrm>
              <a:off x="8731172" y="3095502"/>
              <a:ext cx="2409317" cy="1238491"/>
              <a:chOff x="3065509" y="1296365"/>
              <a:chExt cx="2409317" cy="1238491"/>
            </a:xfrm>
          </p:grpSpPr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id="{1384190C-ED76-4893-B365-726BF772BDF0}"/>
                  </a:ext>
                </a:extLst>
              </p:cNvPr>
              <p:cNvSpPr/>
              <p:nvPr/>
            </p:nvSpPr>
            <p:spPr>
              <a:xfrm>
                <a:off x="3065509" y="1296365"/>
                <a:ext cx="2409316" cy="1238491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F63E0055-C90C-4AFA-898F-00E511C99324}"/>
                  </a:ext>
                </a:extLst>
              </p:cNvPr>
              <p:cNvSpPr txBox="1"/>
              <p:nvPr/>
            </p:nvSpPr>
            <p:spPr>
              <a:xfrm>
                <a:off x="3065510" y="1623222"/>
                <a:ext cx="24093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3200" dirty="0">
                    <a:solidFill>
                      <a:schemeClr val="bg1"/>
                    </a:solidFill>
                  </a:rPr>
                  <a:t>Système réel</a:t>
                </a:r>
              </a:p>
            </p:txBody>
          </p:sp>
        </p:grp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993A3DFE-A8F5-4EC3-BFF1-AC21FF8EC19C}"/>
                </a:ext>
              </a:extLst>
            </p:cNvPr>
            <p:cNvGrpSpPr/>
            <p:nvPr/>
          </p:nvGrpSpPr>
          <p:grpSpPr>
            <a:xfrm>
              <a:off x="4887121" y="4806562"/>
              <a:ext cx="5220183" cy="1232127"/>
              <a:chOff x="4887121" y="4806562"/>
              <a:chExt cx="5220183" cy="1232127"/>
            </a:xfrm>
          </p:grpSpPr>
          <p:sp>
            <p:nvSpPr>
              <p:cNvPr id="2" name="Flèche : courbe vers le haut 1">
                <a:extLst>
                  <a:ext uri="{FF2B5EF4-FFF2-40B4-BE49-F238E27FC236}">
                    <a16:creationId xmlns:a16="http://schemas.microsoft.com/office/drawing/2014/main" id="{DAEBA436-D26F-4B4B-BCE8-CD09FFA7AF0C}"/>
                  </a:ext>
                </a:extLst>
              </p:cNvPr>
              <p:cNvSpPr/>
              <p:nvPr/>
            </p:nvSpPr>
            <p:spPr>
              <a:xfrm>
                <a:off x="4887121" y="4950669"/>
                <a:ext cx="5220183" cy="1088020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1F35040-82CC-41D3-86EB-4199FE29C35F}"/>
                  </a:ext>
                </a:extLst>
              </p:cNvPr>
              <p:cNvSpPr txBox="1"/>
              <p:nvPr/>
            </p:nvSpPr>
            <p:spPr>
              <a:xfrm>
                <a:off x="6208921" y="4806562"/>
                <a:ext cx="257658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3200" dirty="0">
                    <a:solidFill>
                      <a:schemeClr val="bg1"/>
                    </a:solidFill>
                  </a:rPr>
                  <a:t>Conception</a:t>
                </a:r>
              </a:p>
              <a:p>
                <a:pPr algn="ctr"/>
                <a:r>
                  <a:rPr lang="fr-FR" sz="3200" dirty="0">
                    <a:solidFill>
                      <a:schemeClr val="bg1"/>
                    </a:solidFill>
                  </a:rPr>
                  <a:t>Amélioration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52A53F7-9A81-4A86-8340-4AA8B17AEC38}"/>
              </a:ext>
            </a:extLst>
          </p:cNvPr>
          <p:cNvGrpSpPr/>
          <p:nvPr/>
        </p:nvGrpSpPr>
        <p:grpSpPr>
          <a:xfrm>
            <a:off x="711887" y="1619681"/>
            <a:ext cx="2409317" cy="1238491"/>
            <a:chOff x="3065509" y="1296365"/>
            <a:chExt cx="2409317" cy="1238491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BB761FD0-0378-4CD3-A203-FA4BF04CC7F4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0E38E42-22CB-4B95-82C3-229014740D87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Idée</a:t>
              </a:r>
            </a:p>
          </p:txBody>
        </p:sp>
      </p:grpSp>
      <p:sp>
        <p:nvSpPr>
          <p:cNvPr id="4" name="Flèche : angle droit 3">
            <a:extLst>
              <a:ext uri="{FF2B5EF4-FFF2-40B4-BE49-F238E27FC236}">
                <a16:creationId xmlns:a16="http://schemas.microsoft.com/office/drawing/2014/main" id="{0D8F4A99-C7F7-4A8A-8FA9-0B8A71725920}"/>
              </a:ext>
            </a:extLst>
          </p:cNvPr>
          <p:cNvSpPr/>
          <p:nvPr/>
        </p:nvSpPr>
        <p:spPr>
          <a:xfrm rot="5400000">
            <a:off x="2065514" y="2837956"/>
            <a:ext cx="997726" cy="134062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93771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E8AA92-A725-4C3B-9089-8F5A91C4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38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EF883A-57F7-4D53-806A-ACAD75187A7E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CB116C-3563-4AEC-BA54-B536EDC5C406}"/>
              </a:ext>
            </a:extLst>
          </p:cNvPr>
          <p:cNvGrpSpPr/>
          <p:nvPr/>
        </p:nvGrpSpPr>
        <p:grpSpPr>
          <a:xfrm>
            <a:off x="3705830" y="3095500"/>
            <a:ext cx="2409317" cy="1238491"/>
            <a:chOff x="3065509" y="1296365"/>
            <a:chExt cx="2409317" cy="1238491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929630D6-AF37-4710-9CFB-E42A0739D726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5B97678F-BB35-4430-AA38-32F42901CCCF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Modèle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9FD8118-A8A7-463B-86D3-F0C3A1D52840}"/>
              </a:ext>
            </a:extLst>
          </p:cNvPr>
          <p:cNvGrpSpPr/>
          <p:nvPr/>
        </p:nvGrpSpPr>
        <p:grpSpPr>
          <a:xfrm>
            <a:off x="8731172" y="3095502"/>
            <a:ext cx="2409317" cy="1238491"/>
            <a:chOff x="3065509" y="1296365"/>
            <a:chExt cx="2409317" cy="1238491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1384190C-ED76-4893-B365-726BF772BDF0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63E0055-C90C-4AFA-898F-00E511C99324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Système réel</a:t>
              </a:r>
            </a:p>
          </p:txBody>
        </p:sp>
      </p:grpSp>
      <p:sp>
        <p:nvSpPr>
          <p:cNvPr id="2" name="Flèche : courbe vers le haut 1">
            <a:extLst>
              <a:ext uri="{FF2B5EF4-FFF2-40B4-BE49-F238E27FC236}">
                <a16:creationId xmlns:a16="http://schemas.microsoft.com/office/drawing/2014/main" id="{DAEBA436-D26F-4B4B-BCE8-CD09FFA7AF0C}"/>
              </a:ext>
            </a:extLst>
          </p:cNvPr>
          <p:cNvSpPr/>
          <p:nvPr/>
        </p:nvSpPr>
        <p:spPr>
          <a:xfrm>
            <a:off x="4887121" y="4950669"/>
            <a:ext cx="5220183" cy="10880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6887479-5444-43FA-AF6F-D3E28F153FF7}"/>
              </a:ext>
            </a:extLst>
          </p:cNvPr>
          <p:cNvGrpSpPr/>
          <p:nvPr/>
        </p:nvGrpSpPr>
        <p:grpSpPr>
          <a:xfrm>
            <a:off x="4759798" y="1626899"/>
            <a:ext cx="5220183" cy="1236652"/>
            <a:chOff x="4759798" y="1626899"/>
            <a:chExt cx="5220183" cy="1236652"/>
          </a:xfrm>
        </p:grpSpPr>
        <p:sp>
          <p:nvSpPr>
            <p:cNvPr id="32" name="Flèche : courbe vers le haut 31">
              <a:extLst>
                <a:ext uri="{FF2B5EF4-FFF2-40B4-BE49-F238E27FC236}">
                  <a16:creationId xmlns:a16="http://schemas.microsoft.com/office/drawing/2014/main" id="{3BBDAC28-C5D2-4F47-8990-5D443455DE71}"/>
                </a:ext>
              </a:extLst>
            </p:cNvPr>
            <p:cNvSpPr/>
            <p:nvPr/>
          </p:nvSpPr>
          <p:spPr>
            <a:xfrm rot="10800000">
              <a:off x="4759798" y="1626899"/>
              <a:ext cx="5220183" cy="108802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4FF2020-1453-4036-A9D7-19A7FB9A5378}"/>
                </a:ext>
              </a:extLst>
            </p:cNvPr>
            <p:cNvSpPr txBox="1"/>
            <p:nvPr/>
          </p:nvSpPr>
          <p:spPr>
            <a:xfrm>
              <a:off x="6115146" y="1786333"/>
              <a:ext cx="24996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Analyse</a:t>
              </a:r>
            </a:p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Vérification </a:t>
              </a:r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A1F35040-82CC-41D3-86EB-4199FE29C35F}"/>
              </a:ext>
            </a:extLst>
          </p:cNvPr>
          <p:cNvSpPr txBox="1"/>
          <p:nvPr/>
        </p:nvSpPr>
        <p:spPr>
          <a:xfrm>
            <a:off x="6208921" y="4806562"/>
            <a:ext cx="2576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</a:rPr>
              <a:t>Conception</a:t>
            </a: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Amélioration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52A53F7-9A81-4A86-8340-4AA8B17AEC38}"/>
              </a:ext>
            </a:extLst>
          </p:cNvPr>
          <p:cNvGrpSpPr/>
          <p:nvPr/>
        </p:nvGrpSpPr>
        <p:grpSpPr>
          <a:xfrm>
            <a:off x="711887" y="1619681"/>
            <a:ext cx="2409317" cy="1238491"/>
            <a:chOff x="3065509" y="1296365"/>
            <a:chExt cx="2409317" cy="1238491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BB761FD0-0378-4CD3-A203-FA4BF04CC7F4}"/>
                </a:ext>
              </a:extLst>
            </p:cNvPr>
            <p:cNvSpPr/>
            <p:nvPr/>
          </p:nvSpPr>
          <p:spPr>
            <a:xfrm>
              <a:off x="3065509" y="1296365"/>
              <a:ext cx="2409316" cy="123849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0E38E42-22CB-4B95-82C3-229014740D87}"/>
                </a:ext>
              </a:extLst>
            </p:cNvPr>
            <p:cNvSpPr txBox="1"/>
            <p:nvPr/>
          </p:nvSpPr>
          <p:spPr>
            <a:xfrm>
              <a:off x="3065510" y="1623222"/>
              <a:ext cx="2409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solidFill>
                    <a:schemeClr val="bg1"/>
                  </a:solidFill>
                </a:rPr>
                <a:t>Idée</a:t>
              </a:r>
            </a:p>
          </p:txBody>
        </p:sp>
      </p:grpSp>
      <p:sp>
        <p:nvSpPr>
          <p:cNvPr id="4" name="Flèche : angle droit 3">
            <a:extLst>
              <a:ext uri="{FF2B5EF4-FFF2-40B4-BE49-F238E27FC236}">
                <a16:creationId xmlns:a16="http://schemas.microsoft.com/office/drawing/2014/main" id="{0D8F4A99-C7F7-4A8A-8FA9-0B8A71725920}"/>
              </a:ext>
            </a:extLst>
          </p:cNvPr>
          <p:cNvSpPr/>
          <p:nvPr/>
        </p:nvSpPr>
        <p:spPr>
          <a:xfrm rot="5400000">
            <a:off x="2065514" y="2837956"/>
            <a:ext cx="997726" cy="134062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450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E8AA92-A725-4C3B-9089-8F5A91C4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39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EF883A-57F7-4D53-806A-ACAD75187A7E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395702-C355-4212-800D-244204BBAFE5}"/>
              </a:ext>
            </a:extLst>
          </p:cNvPr>
          <p:cNvSpPr txBox="1"/>
          <p:nvPr/>
        </p:nvSpPr>
        <p:spPr>
          <a:xfrm>
            <a:off x="410199" y="2227446"/>
            <a:ext cx="117818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</a:rPr>
              <a:t>Discipline scientifique mobilisant les connaissances nécessaires à l’analyse, la modélisation, la conception ou la réalisation d’un système</a:t>
            </a:r>
          </a:p>
        </p:txBody>
      </p:sp>
    </p:spTree>
    <p:extLst>
      <p:ext uri="{BB962C8B-B14F-4D97-AF65-F5344CB8AC3E}">
        <p14:creationId xmlns:p14="http://schemas.microsoft.com/office/powerpoint/2010/main" val="28141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2A6FA9-0976-4A28-8440-93CD0ADF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1744097"/>
            <a:ext cx="3369806" cy="3369806"/>
          </a:xfrm>
          <a:prstGeom prst="rect">
            <a:avLst/>
          </a:prstGeom>
        </p:spPr>
      </p:pic>
      <p:pic>
        <p:nvPicPr>
          <p:cNvPr id="12" name="Image 1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E8FAEE0A-9D0F-4431-A00A-711346BC43B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9924397" y="238193"/>
            <a:ext cx="1979525" cy="273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33054-A1EF-48E4-A749-B2C3E716F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504540" y="1713241"/>
            <a:ext cx="1763063" cy="278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E8AA92-A725-4C3B-9089-8F5A91C4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40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EF883A-57F7-4D53-806A-ACAD75187A7E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3516206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2758BBC-6606-4726-8E6B-485525C9D2D2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9B1D18B-588B-42AA-9950-0991403883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5299" r="19094" b="3836"/>
          <a:stretch/>
        </p:blipFill>
        <p:spPr>
          <a:xfrm>
            <a:off x="295898" y="1072636"/>
            <a:ext cx="4953436" cy="42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8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6BBBC05-9DED-4A08-8BE7-CCF85269626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22" y="3194757"/>
            <a:ext cx="6641421" cy="35032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FF5E716-D8C7-44AD-87E5-401892579F0B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631AFA-B1DF-4AB3-B984-D1DE5462DB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5299" r="19094" b="3836"/>
          <a:stretch/>
        </p:blipFill>
        <p:spPr>
          <a:xfrm>
            <a:off x="295898" y="1072636"/>
            <a:ext cx="4953436" cy="42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39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9DB1E01-1721-480B-B4A7-3B4A7F31F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/>
          <a:stretch/>
        </p:blipFill>
        <p:spPr>
          <a:xfrm>
            <a:off x="5109210" y="3178102"/>
            <a:ext cx="7082790" cy="367989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D65E7D-46D1-47B6-A7E8-54483F868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5299" r="19094" b="3836"/>
          <a:stretch/>
        </p:blipFill>
        <p:spPr>
          <a:xfrm>
            <a:off x="295898" y="1072636"/>
            <a:ext cx="4953436" cy="42109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2CDAD6-2479-473C-93EB-EE9F25DBC7E1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1817895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E8AA92-A725-4C3B-9089-8F5A91C4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44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EF883A-57F7-4D53-806A-ACAD75187A7E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1602867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13EF0F7C-265B-4FD1-98AD-89BD9D95D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911" y="5297708"/>
            <a:ext cx="1646711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3EBF0B3-3843-43B7-979A-4D05710DCD17}"/>
              </a:ext>
            </a:extLst>
          </p:cNvPr>
          <p:cNvGrpSpPr/>
          <p:nvPr/>
        </p:nvGrpSpPr>
        <p:grpSpPr>
          <a:xfrm>
            <a:off x="583820" y="3158370"/>
            <a:ext cx="7666182" cy="3563105"/>
            <a:chOff x="2262909" y="2897731"/>
            <a:chExt cx="7666182" cy="356310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E00A98-B35D-4A8D-A58F-9C07B7E00524}"/>
                </a:ext>
              </a:extLst>
            </p:cNvPr>
            <p:cNvSpPr/>
            <p:nvPr/>
          </p:nvSpPr>
          <p:spPr>
            <a:xfrm>
              <a:off x="2262909" y="2897731"/>
              <a:ext cx="7666182" cy="356310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267839C-9A9E-4015-8A10-87E86E1BF027}"/>
                </a:ext>
              </a:extLst>
            </p:cNvPr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7568" y="3059634"/>
              <a:ext cx="7267632" cy="2368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5" name="Objet 14">
              <a:extLst>
                <a:ext uri="{FF2B5EF4-FFF2-40B4-BE49-F238E27FC236}">
                  <a16:creationId xmlns:a16="http://schemas.microsoft.com/office/drawing/2014/main" id="{C53F1B6D-365B-4B8C-8BEA-49D4E6F85D3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9939412"/>
                </p:ext>
              </p:extLst>
            </p:nvPr>
          </p:nvGraphicFramePr>
          <p:xfrm>
            <a:off x="4132153" y="5481517"/>
            <a:ext cx="3358177" cy="7367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8" name="Equation" r:id="rId5" imgW="1866090" imgH="406224" progId="Equation.DSMT4">
                    <p:embed/>
                  </p:oleObj>
                </mc:Choice>
                <mc:Fallback>
                  <p:oleObj name="Equation" r:id="rId5" imgW="1866090" imgH="406224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2153" y="5481517"/>
                          <a:ext cx="3358177" cy="73674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BEB93EF5-D92A-4371-BA47-B8E88341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t>45</a:t>
            </a:fld>
            <a:endParaRPr lang="fr-FR"/>
          </a:p>
        </p:txBody>
      </p:sp>
      <p:pic>
        <p:nvPicPr>
          <p:cNvPr id="12" name="Image 11" descr="http://physique.coursgratuits.net/mecanique-classique-ou-rationnelle/img/mecana5544.gif">
            <a:extLst>
              <a:ext uri="{FF2B5EF4-FFF2-40B4-BE49-F238E27FC236}">
                <a16:creationId xmlns:a16="http://schemas.microsoft.com/office/drawing/2014/main" id="{41E1B6CA-BB2F-4DB2-9E42-A4A91A0E78A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094" y="1215909"/>
            <a:ext cx="2936839" cy="2703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DCBA892-BDD2-4C1C-8278-7A33FE1953FD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1985973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13EF0F7C-265B-4FD1-98AD-89BD9D95D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911" y="5297708"/>
            <a:ext cx="1646711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098DCE-4017-4406-96CA-9F14F8DC3D5D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1AC2C6-CC0A-4BA8-89D4-372F3E7F4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32" y="1211584"/>
            <a:ext cx="5286527" cy="24844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1C71DCF-6D08-41B4-8768-EFDA62BF6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11" y="4422424"/>
            <a:ext cx="5224840" cy="147255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3D89B0E-9DEC-478F-BB05-E5D335D4A17C}"/>
              </a:ext>
            </a:extLst>
          </p:cNvPr>
          <p:cNvSpPr txBox="1"/>
          <p:nvPr/>
        </p:nvSpPr>
        <p:spPr>
          <a:xfrm>
            <a:off x="5917296" y="3759230"/>
            <a:ext cx="424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Microcontrôleur : il gère le système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59E67C1-539F-4163-BF5E-46CCE368B573}"/>
              </a:ext>
            </a:extLst>
          </p:cNvPr>
          <p:cNvSpPr txBox="1"/>
          <p:nvPr/>
        </p:nvSpPr>
        <p:spPr>
          <a:xfrm>
            <a:off x="4905933" y="6085842"/>
            <a:ext cx="424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Représentation schématique d’une régulation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94D3C2-9B3D-4BE0-9778-D9C8D12C8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9" r="6059"/>
          <a:stretch/>
        </p:blipFill>
        <p:spPr>
          <a:xfrm>
            <a:off x="752354" y="1211583"/>
            <a:ext cx="3819646" cy="469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10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E0DEA67-D1DC-42B3-9235-C10C819D2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59" y="1265381"/>
            <a:ext cx="3065008" cy="36780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4F3E1E-9CA0-40C5-9EDA-06965DB3C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54" y="2179783"/>
            <a:ext cx="5119255" cy="341283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BE63D70-A210-490D-849C-4864C97FC791}"/>
              </a:ext>
            </a:extLst>
          </p:cNvPr>
          <p:cNvSpPr txBox="1"/>
          <p:nvPr/>
        </p:nvSpPr>
        <p:spPr>
          <a:xfrm>
            <a:off x="1030830" y="5223287"/>
            <a:ext cx="341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Langage Arduino (proche du C++)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A60CC01-2464-4705-B8C7-4BFA0B622365}"/>
              </a:ext>
            </a:extLst>
          </p:cNvPr>
          <p:cNvSpPr txBox="1"/>
          <p:nvPr/>
        </p:nvSpPr>
        <p:spPr>
          <a:xfrm>
            <a:off x="6861919" y="5865869"/>
            <a:ext cx="341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Langage Python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918EB70-F060-40A2-98CA-0AD07EA43D36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2403003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B269D6D-4B57-4A4C-B022-084C5BC7C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5" y="2771225"/>
            <a:ext cx="3470825" cy="235244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BE77B15-9942-4311-B406-6A1A880ABBFE}"/>
              </a:ext>
            </a:extLst>
          </p:cNvPr>
          <p:cNvSpPr txBox="1"/>
          <p:nvPr/>
        </p:nvSpPr>
        <p:spPr>
          <a:xfrm>
            <a:off x="328964" y="5353318"/>
            <a:ext cx="375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Impression 3D (fabrication additive)</a:t>
            </a:r>
          </a:p>
          <a:p>
            <a:pPr algn="ctr"/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Présente au lycée Carnot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D7FDC50-E712-49B1-814F-8620E59CF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38" r="13357"/>
          <a:stretch/>
        </p:blipFill>
        <p:spPr>
          <a:xfrm>
            <a:off x="4577939" y="2771224"/>
            <a:ext cx="4617063" cy="235244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8700585-C9C0-4A74-9006-2AA00B1CF61E}"/>
              </a:ext>
            </a:extLst>
          </p:cNvPr>
          <p:cNvSpPr txBox="1"/>
          <p:nvPr/>
        </p:nvSpPr>
        <p:spPr>
          <a:xfrm>
            <a:off x="4845793" y="5368479"/>
            <a:ext cx="419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Fraiseuse 3 Axes (fabrication soustractive)</a:t>
            </a:r>
          </a:p>
          <a:p>
            <a:pPr algn="ctr"/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Présente au lycée Carnot</a:t>
            </a:r>
          </a:p>
        </p:txBody>
      </p:sp>
      <p:pic>
        <p:nvPicPr>
          <p:cNvPr id="2052" name="Picture 4" descr="Résultat de recherche d'images pour &quot;station de soudage&quot;">
            <a:extLst>
              <a:ext uri="{FF2B5EF4-FFF2-40B4-BE49-F238E27FC236}">
                <a16:creationId xmlns:a16="http://schemas.microsoft.com/office/drawing/2014/main" id="{42072D7E-A2DB-4321-A299-D6EB4E87D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005" y="2781578"/>
            <a:ext cx="20193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F904652-72A5-4C57-A3BC-12008D481CE5}"/>
              </a:ext>
            </a:extLst>
          </p:cNvPr>
          <p:cNvSpPr txBox="1"/>
          <p:nvPr/>
        </p:nvSpPr>
        <p:spPr>
          <a:xfrm>
            <a:off x="9365672" y="539006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Station de soudage</a:t>
            </a:r>
          </a:p>
          <a:p>
            <a:pPr algn="ctr"/>
            <a:r>
              <a:rPr lang="fr-FR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Présente au lycée Carnot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EED5C3-15E7-4E23-A886-13767651742F}"/>
              </a:ext>
            </a:extLst>
          </p:cNvPr>
          <p:cNvSpPr txBox="1"/>
          <p:nvPr/>
        </p:nvSpPr>
        <p:spPr>
          <a:xfrm>
            <a:off x="1916546" y="397164"/>
            <a:ext cx="835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Les Sciences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3740635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D550DD-394F-4CD9-8803-F2D402EF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pPr/>
              <a:t>49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2502E29-FBC2-4331-8387-101047E65A55}"/>
              </a:ext>
            </a:extLst>
          </p:cNvPr>
          <p:cNvSpPr txBox="1"/>
          <p:nvPr/>
        </p:nvSpPr>
        <p:spPr>
          <a:xfrm>
            <a:off x="674256" y="397164"/>
            <a:ext cx="1112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A qui les Sciences de l’Ingénieur s’adressent-elles?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9B42E75-E3FF-4CFD-98A7-F9ED2EAA9AFD}"/>
              </a:ext>
            </a:extLst>
          </p:cNvPr>
          <p:cNvSpPr txBox="1"/>
          <p:nvPr/>
        </p:nvSpPr>
        <p:spPr>
          <a:xfrm>
            <a:off x="1237673" y="1258836"/>
            <a:ext cx="1045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chemeClr val="bg1"/>
                </a:solidFill>
              </a:rPr>
              <a:t>A l’élève scientifique, doté d’un esprit logique, et curieux.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EC2232-5133-45F0-BBC9-35D001E42A58}"/>
              </a:ext>
            </a:extLst>
          </p:cNvPr>
          <p:cNvSpPr txBox="1"/>
          <p:nvPr/>
        </p:nvSpPr>
        <p:spPr>
          <a:xfrm>
            <a:off x="411019" y="1997397"/>
            <a:ext cx="11647054" cy="55399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chemeClr val="bg1"/>
                </a:solidFill>
              </a:rPr>
              <a:t>Goût prononcé pour les mathématiques (modélisation)</a:t>
            </a:r>
          </a:p>
        </p:txBody>
      </p:sp>
    </p:spTree>
    <p:extLst>
      <p:ext uri="{BB962C8B-B14F-4D97-AF65-F5344CB8AC3E}">
        <p14:creationId xmlns:p14="http://schemas.microsoft.com/office/powerpoint/2010/main" val="28758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2A6FA9-0976-4A28-8440-93CD0ADF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1744097"/>
            <a:ext cx="3369806" cy="3369806"/>
          </a:xfrm>
          <a:prstGeom prst="rect">
            <a:avLst/>
          </a:prstGeom>
        </p:spPr>
      </p:pic>
      <p:pic>
        <p:nvPicPr>
          <p:cNvPr id="12" name="Image 1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E8FAEE0A-9D0F-4431-A00A-711346BC43B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9924397" y="238193"/>
            <a:ext cx="1979525" cy="273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33054-A1EF-48E4-A749-B2C3E716F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504540" y="1713241"/>
            <a:ext cx="1763063" cy="27837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47A58C-3435-47C9-B56E-45E094B7C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56685"/>
            <a:ext cx="2686537" cy="16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2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D550DD-394F-4CD9-8803-F2D402EF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2502E29-FBC2-4331-8387-101047E65A55}"/>
              </a:ext>
            </a:extLst>
          </p:cNvPr>
          <p:cNvSpPr txBox="1"/>
          <p:nvPr/>
        </p:nvSpPr>
        <p:spPr>
          <a:xfrm>
            <a:off x="674256" y="397164"/>
            <a:ext cx="1112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A qui les Sciences de l’Ingénieur s’adressent-elles?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9B42E75-E3FF-4CFD-98A7-F9ED2EAA9AFD}"/>
              </a:ext>
            </a:extLst>
          </p:cNvPr>
          <p:cNvSpPr txBox="1"/>
          <p:nvPr/>
        </p:nvSpPr>
        <p:spPr>
          <a:xfrm>
            <a:off x="1237673" y="1258836"/>
            <a:ext cx="1045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chemeClr val="bg1"/>
                </a:solidFill>
              </a:rPr>
              <a:t>A l’élève scientifique, doté d’un esprit logique, et curieux.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EC2232-5133-45F0-BBC9-35D001E42A58}"/>
              </a:ext>
            </a:extLst>
          </p:cNvPr>
          <p:cNvSpPr txBox="1"/>
          <p:nvPr/>
        </p:nvSpPr>
        <p:spPr>
          <a:xfrm>
            <a:off x="411019" y="1997397"/>
            <a:ext cx="11647054" cy="55399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chemeClr val="bg1"/>
                </a:solidFill>
              </a:rPr>
              <a:t>Goût prononcé pour les mathématiques (modélisation)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4F8EE3-3D11-45FB-837B-0E16E83CEE24}"/>
              </a:ext>
            </a:extLst>
          </p:cNvPr>
          <p:cNvSpPr txBox="1"/>
          <p:nvPr/>
        </p:nvSpPr>
        <p:spPr>
          <a:xfrm>
            <a:off x="411019" y="2714835"/>
            <a:ext cx="11647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457200" indent="-457200" algn="just"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Goût prononcé pour l’informatique (logique et programmation)</a:t>
            </a:r>
          </a:p>
        </p:txBody>
      </p:sp>
    </p:spTree>
    <p:extLst>
      <p:ext uri="{BB962C8B-B14F-4D97-AF65-F5344CB8AC3E}">
        <p14:creationId xmlns:p14="http://schemas.microsoft.com/office/powerpoint/2010/main" val="14193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D550DD-394F-4CD9-8803-F2D402EF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2502E29-FBC2-4331-8387-101047E65A55}"/>
              </a:ext>
            </a:extLst>
          </p:cNvPr>
          <p:cNvSpPr txBox="1"/>
          <p:nvPr/>
        </p:nvSpPr>
        <p:spPr>
          <a:xfrm>
            <a:off x="674256" y="397164"/>
            <a:ext cx="1112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A qui les Sciences de l’Ingénieur s’adressent-elles?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9B42E75-E3FF-4CFD-98A7-F9ED2EAA9AFD}"/>
              </a:ext>
            </a:extLst>
          </p:cNvPr>
          <p:cNvSpPr txBox="1"/>
          <p:nvPr/>
        </p:nvSpPr>
        <p:spPr>
          <a:xfrm>
            <a:off x="1237673" y="1258836"/>
            <a:ext cx="1045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chemeClr val="bg1"/>
                </a:solidFill>
              </a:rPr>
              <a:t>A l’élève scientifique, doté d’un esprit logique, et curieux.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EC2232-5133-45F0-BBC9-35D001E42A58}"/>
              </a:ext>
            </a:extLst>
          </p:cNvPr>
          <p:cNvSpPr txBox="1"/>
          <p:nvPr/>
        </p:nvSpPr>
        <p:spPr>
          <a:xfrm>
            <a:off x="411019" y="1997397"/>
            <a:ext cx="11647054" cy="55399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chemeClr val="bg1"/>
                </a:solidFill>
              </a:rPr>
              <a:t>Goût prononcé pour les mathématiques (modélisation)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4F8EE3-3D11-45FB-837B-0E16E83CEE24}"/>
              </a:ext>
            </a:extLst>
          </p:cNvPr>
          <p:cNvSpPr txBox="1"/>
          <p:nvPr/>
        </p:nvSpPr>
        <p:spPr>
          <a:xfrm>
            <a:off x="411019" y="2714835"/>
            <a:ext cx="11647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457200" indent="-457200" algn="just"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Goût prononcé pour l’informatique (logique et programmation)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513FC12-0D43-415C-A913-5712C6C6C8BE}"/>
              </a:ext>
            </a:extLst>
          </p:cNvPr>
          <p:cNvSpPr txBox="1"/>
          <p:nvPr/>
        </p:nvSpPr>
        <p:spPr>
          <a:xfrm>
            <a:off x="411019" y="3450123"/>
            <a:ext cx="116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chemeClr val="bg1"/>
                </a:solidFill>
              </a:rPr>
              <a:t>Intérêt pour les nouvelles technologies (robotique, objets connectés,  aérospatial,…)</a:t>
            </a:r>
          </a:p>
        </p:txBody>
      </p:sp>
    </p:spTree>
    <p:extLst>
      <p:ext uri="{BB962C8B-B14F-4D97-AF65-F5344CB8AC3E}">
        <p14:creationId xmlns:p14="http://schemas.microsoft.com/office/powerpoint/2010/main" val="974326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D550DD-394F-4CD9-8803-F2D402EF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C442-00FC-4060-8300-02B7439DB05E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2502E29-FBC2-4331-8387-101047E65A55}"/>
              </a:ext>
            </a:extLst>
          </p:cNvPr>
          <p:cNvSpPr txBox="1"/>
          <p:nvPr/>
        </p:nvSpPr>
        <p:spPr>
          <a:xfrm>
            <a:off x="674256" y="397164"/>
            <a:ext cx="1112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A qui les Sciences de l’Ingénieur s’adressent-elles?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9B42E75-E3FF-4CFD-98A7-F9ED2EAA9AFD}"/>
              </a:ext>
            </a:extLst>
          </p:cNvPr>
          <p:cNvSpPr txBox="1"/>
          <p:nvPr/>
        </p:nvSpPr>
        <p:spPr>
          <a:xfrm>
            <a:off x="1237673" y="1258836"/>
            <a:ext cx="1045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>
                <a:solidFill>
                  <a:schemeClr val="bg1"/>
                </a:solidFill>
              </a:rPr>
              <a:t>A l’élève scientifique, doté d’un esprit logique, et curieux.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EC2232-5133-45F0-BBC9-35D001E42A58}"/>
              </a:ext>
            </a:extLst>
          </p:cNvPr>
          <p:cNvSpPr txBox="1"/>
          <p:nvPr/>
        </p:nvSpPr>
        <p:spPr>
          <a:xfrm>
            <a:off x="411019" y="1997397"/>
            <a:ext cx="11647054" cy="55399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chemeClr val="bg1"/>
                </a:solidFill>
              </a:rPr>
              <a:t>Goût prononcé pour les mathématiques (modélisation)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4F8EE3-3D11-45FB-837B-0E16E83CEE24}"/>
              </a:ext>
            </a:extLst>
          </p:cNvPr>
          <p:cNvSpPr txBox="1"/>
          <p:nvPr/>
        </p:nvSpPr>
        <p:spPr>
          <a:xfrm>
            <a:off x="411019" y="2714835"/>
            <a:ext cx="11647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457200" indent="-457200" algn="just">
              <a:buFont typeface="Arial" panose="020B0604020202020204" pitchFamily="34" charset="0"/>
              <a:buChar char="•"/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Goût prononcé pour l’informatique (logique et programmation)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513FC12-0D43-415C-A913-5712C6C6C8BE}"/>
              </a:ext>
            </a:extLst>
          </p:cNvPr>
          <p:cNvSpPr txBox="1"/>
          <p:nvPr/>
        </p:nvSpPr>
        <p:spPr>
          <a:xfrm>
            <a:off x="411019" y="3450123"/>
            <a:ext cx="116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chemeClr val="bg1"/>
                </a:solidFill>
              </a:rPr>
              <a:t>Intérêt pour les nouvelles technologies (robotique, objets connectés,  aérospatial,…)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1D15A4-ED8C-4683-A7E9-EDB1951B586F}"/>
              </a:ext>
            </a:extLst>
          </p:cNvPr>
          <p:cNvSpPr txBox="1"/>
          <p:nvPr/>
        </p:nvSpPr>
        <p:spPr>
          <a:xfrm>
            <a:off x="411019" y="4677854"/>
            <a:ext cx="11647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chemeClr val="bg1"/>
                </a:solidFill>
              </a:rPr>
              <a:t>Attiré par la satisfaction d’une réalisation concrète</a:t>
            </a:r>
          </a:p>
        </p:txBody>
      </p:sp>
    </p:spTree>
    <p:extLst>
      <p:ext uri="{BB962C8B-B14F-4D97-AF65-F5344CB8AC3E}">
        <p14:creationId xmlns:p14="http://schemas.microsoft.com/office/powerpoint/2010/main" val="323091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D132360-2E89-4320-9564-7E336D2A460A}"/>
              </a:ext>
            </a:extLst>
          </p:cNvPr>
          <p:cNvSpPr txBox="1"/>
          <p:nvPr/>
        </p:nvSpPr>
        <p:spPr>
          <a:xfrm>
            <a:off x="674256" y="397164"/>
            <a:ext cx="11120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Sciences de l’Ingénieur en 2</a:t>
            </a:r>
            <a:r>
              <a:rPr kumimoji="0" lang="fr-FR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nde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une initiation au métier d’Ingénieur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E6E9FC4-7A70-46E3-B8F9-F06E7BCE4CCC}"/>
              </a:ext>
            </a:extLst>
          </p:cNvPr>
          <p:cNvSpPr txBox="1"/>
          <p:nvPr/>
        </p:nvSpPr>
        <p:spPr>
          <a:xfrm>
            <a:off x="411019" y="1997397"/>
            <a:ext cx="11647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Enseignement de 1h30 hebdomadaire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A589E9-7693-4B1F-B0E5-0117B0AA9F48}"/>
              </a:ext>
            </a:extLst>
          </p:cNvPr>
          <p:cNvSpPr txBox="1"/>
          <p:nvPr/>
        </p:nvSpPr>
        <p:spPr>
          <a:xfrm>
            <a:off x="411019" y="2658372"/>
            <a:ext cx="11647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Axé sur la démarche par projet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A4311D-4FD9-40B3-936C-47819C5F9A31}"/>
              </a:ext>
            </a:extLst>
          </p:cNvPr>
          <p:cNvSpPr txBox="1"/>
          <p:nvPr/>
        </p:nvSpPr>
        <p:spPr>
          <a:xfrm>
            <a:off x="411019" y="3295419"/>
            <a:ext cx="116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Appréhender la place de l’expérimentation pour valider un choix technologique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4E99185-273E-44D8-B647-3F4C453BC2CA}"/>
              </a:ext>
            </a:extLst>
          </p:cNvPr>
          <p:cNvSpPr txBox="1"/>
          <p:nvPr/>
        </p:nvSpPr>
        <p:spPr>
          <a:xfrm>
            <a:off x="411019" y="4424909"/>
            <a:ext cx="11647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Adopter une démarche collective de résolution de problème</a:t>
            </a:r>
          </a:p>
        </p:txBody>
      </p:sp>
    </p:spTree>
    <p:extLst>
      <p:ext uri="{BB962C8B-B14F-4D97-AF65-F5344CB8AC3E}">
        <p14:creationId xmlns:p14="http://schemas.microsoft.com/office/powerpoint/2010/main" val="805736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5F31606D-C14A-4BAB-866A-34929F47C085}"/>
              </a:ext>
            </a:extLst>
          </p:cNvPr>
          <p:cNvSpPr txBox="1"/>
          <p:nvPr/>
        </p:nvSpPr>
        <p:spPr>
          <a:xfrm>
            <a:off x="638746" y="0"/>
            <a:ext cx="1112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après?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7B62A1-1357-46D2-A10E-8568AA81F078}"/>
              </a:ext>
            </a:extLst>
          </p:cNvPr>
          <p:cNvSpPr txBox="1"/>
          <p:nvPr/>
        </p:nvSpPr>
        <p:spPr>
          <a:xfrm>
            <a:off x="384387" y="632567"/>
            <a:ext cx="116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première puis en  terminale, la modélisation des produits prend une place importante, alliée à un projet (12h en 1</a:t>
            </a:r>
            <a:r>
              <a:rPr kumimoji="0" lang="fr-FR" sz="3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ère</a:t>
            </a: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48h en terminale).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9425B45-3366-49CB-8211-22859946081B}"/>
              </a:ext>
            </a:extLst>
          </p:cNvPr>
          <p:cNvSpPr txBox="1"/>
          <p:nvPr/>
        </p:nvSpPr>
        <p:spPr>
          <a:xfrm>
            <a:off x="384387" y="1812608"/>
            <a:ext cx="11647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Quelques éléments clés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F6ABB80-FFC7-4252-B436-6BC24D5D196A}"/>
              </a:ext>
            </a:extLst>
          </p:cNvPr>
          <p:cNvSpPr txBox="1"/>
          <p:nvPr/>
        </p:nvSpPr>
        <p:spPr>
          <a:xfrm>
            <a:off x="384387" y="2409511"/>
            <a:ext cx="116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Sciences de l’Ingénieur, depuis la seconde, préparent aux métiers d’ingénieur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AB5FF68-7357-49F3-94AF-709FB013FEAC}"/>
              </a:ext>
            </a:extLst>
          </p:cNvPr>
          <p:cNvSpPr txBox="1"/>
          <p:nvPr/>
        </p:nvSpPr>
        <p:spPr>
          <a:xfrm>
            <a:off x="392525" y="3468079"/>
            <a:ext cx="116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S.I. fournissent de solides bases pour la poursuite en CPGE et autres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4CEECEC-CA0D-438B-849C-AFD06F8B0284}"/>
              </a:ext>
            </a:extLst>
          </p:cNvPr>
          <p:cNvSpPr txBox="1"/>
          <p:nvPr/>
        </p:nvSpPr>
        <p:spPr>
          <a:xfrm>
            <a:off x="384387" y="4405599"/>
            <a:ext cx="116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Deux heures de Physique supplémentaires renforcent les notions fondamentales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DCC13AA-66ED-41F9-BA3D-627DE929D8A3}"/>
              </a:ext>
            </a:extLst>
          </p:cNvPr>
          <p:cNvSpPr txBox="1"/>
          <p:nvPr/>
        </p:nvSpPr>
        <p:spPr>
          <a:xfrm>
            <a:off x="384387" y="5418831"/>
            <a:ext cx="11647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Seule spécialité où les bases de l’intelligence artificielle sont enseignées</a:t>
            </a:r>
          </a:p>
        </p:txBody>
      </p:sp>
    </p:spTree>
    <p:extLst>
      <p:ext uri="{BB962C8B-B14F-4D97-AF65-F5344CB8AC3E}">
        <p14:creationId xmlns:p14="http://schemas.microsoft.com/office/powerpoint/2010/main" val="3090560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2A6FA9-0976-4A28-8440-93CD0ADF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1744097"/>
            <a:ext cx="3369806" cy="3369806"/>
          </a:xfrm>
          <a:prstGeom prst="rect">
            <a:avLst/>
          </a:prstGeom>
        </p:spPr>
      </p:pic>
      <p:pic>
        <p:nvPicPr>
          <p:cNvPr id="12" name="Image 1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E8FAEE0A-9D0F-4431-A00A-711346BC43B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9924397" y="238193"/>
            <a:ext cx="1979525" cy="273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33054-A1EF-48E4-A749-B2C3E716F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504540" y="1713241"/>
            <a:ext cx="1763063" cy="27837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47A58C-3435-47C9-B56E-45E094B7C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56685"/>
            <a:ext cx="2686537" cy="168741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3C2ECE1-2E8D-4A79-BD6A-D0BE1ABAB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7119" y="5144759"/>
            <a:ext cx="4030709" cy="16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2A6FA9-0976-4A28-8440-93CD0ADF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1744097"/>
            <a:ext cx="3369806" cy="3369806"/>
          </a:xfrm>
          <a:prstGeom prst="rect">
            <a:avLst/>
          </a:prstGeom>
        </p:spPr>
      </p:pic>
      <p:pic>
        <p:nvPicPr>
          <p:cNvPr id="12" name="Image 1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E8FAEE0A-9D0F-4431-A00A-711346BC43B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9924397" y="238193"/>
            <a:ext cx="1979525" cy="273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33054-A1EF-48E4-A749-B2C3E716F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504540" y="1713241"/>
            <a:ext cx="1763063" cy="27837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47A58C-3435-47C9-B56E-45E094B7C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56685"/>
            <a:ext cx="2686537" cy="168741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3C2ECE1-2E8D-4A79-BD6A-D0BE1ABAB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7119" y="5144759"/>
            <a:ext cx="4030709" cy="16874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F677C0-3B03-4B5C-A36E-7CE01F778C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2565"/>
          <a:stretch/>
        </p:blipFill>
        <p:spPr>
          <a:xfrm rot="320283">
            <a:off x="617779" y="165365"/>
            <a:ext cx="3094591" cy="203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2A6FA9-0976-4A28-8440-93CD0ADF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1744097"/>
            <a:ext cx="3369806" cy="3369806"/>
          </a:xfrm>
          <a:prstGeom prst="rect">
            <a:avLst/>
          </a:prstGeom>
        </p:spPr>
      </p:pic>
      <p:pic>
        <p:nvPicPr>
          <p:cNvPr id="12" name="Image 1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E8FAEE0A-9D0F-4431-A00A-711346BC43B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9924397" y="238193"/>
            <a:ext cx="1979525" cy="273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F35158-8706-4D47-832B-26BCF6E70E9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78" y="4590304"/>
            <a:ext cx="3053843" cy="21311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33054-A1EF-48E4-A749-B2C3E716F8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504540" y="1713241"/>
            <a:ext cx="1763063" cy="27837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47A58C-3435-47C9-B56E-45E094B7CD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56685"/>
            <a:ext cx="2686537" cy="16874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E171B2C-7798-43D9-9135-E99D2583E1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2565"/>
          <a:stretch/>
        </p:blipFill>
        <p:spPr>
          <a:xfrm rot="320283">
            <a:off x="617779" y="165365"/>
            <a:ext cx="3094591" cy="203479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3C2ECE1-2E8D-4A79-BD6A-D0BE1ABAB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7119" y="5144759"/>
            <a:ext cx="4030709" cy="16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2A6FA9-0976-4A28-8440-93CD0ADF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1744097"/>
            <a:ext cx="3369806" cy="3369806"/>
          </a:xfrm>
          <a:prstGeom prst="rect">
            <a:avLst/>
          </a:prstGeom>
        </p:spPr>
      </p:pic>
      <p:pic>
        <p:nvPicPr>
          <p:cNvPr id="12" name="Image 11" descr="https://www.fanuc.eu/~/media/corporate/products/robots/lrmate/generic/400x600/int-ro-pr-lrm2007h-l-1.jpg?w=400">
            <a:extLst>
              <a:ext uri="{FF2B5EF4-FFF2-40B4-BE49-F238E27FC236}">
                <a16:creationId xmlns:a16="http://schemas.microsoft.com/office/drawing/2014/main" id="{E8FAEE0A-9D0F-4431-A00A-711346BC43B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6793" b="6816"/>
          <a:stretch/>
        </p:blipFill>
        <p:spPr bwMode="auto">
          <a:xfrm>
            <a:off x="9924397" y="238193"/>
            <a:ext cx="1979525" cy="273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F35158-8706-4D47-832B-26BCF6E70E9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78" y="4590304"/>
            <a:ext cx="3053843" cy="21311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733054-A1EF-48E4-A749-B2C3E716F8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r="28520"/>
          <a:stretch/>
        </p:blipFill>
        <p:spPr>
          <a:xfrm>
            <a:off x="504540" y="1713241"/>
            <a:ext cx="1763063" cy="278378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47A58C-3435-47C9-B56E-45E094B7CD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7" y="56685"/>
            <a:ext cx="2686537" cy="168741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58FEBB7-1C2C-4C98-826A-52EB80F23A5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t="14460" r="9888"/>
          <a:stretch/>
        </p:blipFill>
        <p:spPr bwMode="auto">
          <a:xfrm>
            <a:off x="612225" y="4590304"/>
            <a:ext cx="3619182" cy="2241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E171B2C-7798-43D9-9135-E99D2583E1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2565"/>
          <a:stretch/>
        </p:blipFill>
        <p:spPr>
          <a:xfrm rot="320283">
            <a:off x="617779" y="165365"/>
            <a:ext cx="3094591" cy="203479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3C2ECE1-2E8D-4A79-BD6A-D0BE1ABAB1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7119" y="5144759"/>
            <a:ext cx="4030709" cy="16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632</Words>
  <Application>Microsoft Office PowerPoint</Application>
  <PresentationFormat>Grand écran</PresentationFormat>
  <Paragraphs>207</Paragraphs>
  <Slides>54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Jean-Paul Vincent</dc:creator>
  <cp:lastModifiedBy>Jean-Paul Vincent</cp:lastModifiedBy>
  <cp:revision>72</cp:revision>
  <dcterms:created xsi:type="dcterms:W3CDTF">2019-01-26T17:02:01Z</dcterms:created>
  <dcterms:modified xsi:type="dcterms:W3CDTF">2019-01-30T17:59:54Z</dcterms:modified>
</cp:coreProperties>
</file>